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 id="2147483764" r:id="rId2"/>
    <p:sldMasterId id="2147483770" r:id="rId3"/>
    <p:sldMasterId id="2147483786" r:id="rId4"/>
    <p:sldMasterId id="2147483788" r:id="rId5"/>
  </p:sldMasterIdLst>
  <p:notesMasterIdLst>
    <p:notesMasterId r:id="rId10"/>
  </p:notesMasterIdLst>
  <p:handoutMasterIdLst>
    <p:handoutMasterId r:id="rId11"/>
  </p:handoutMasterIdLst>
  <p:sldIdLst>
    <p:sldId id="3065" r:id="rId6"/>
    <p:sldId id="3090" r:id="rId7"/>
    <p:sldId id="3091" r:id="rId8"/>
    <p:sldId id="3081" r:id="rId9"/>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89B2B36B-A6C5-4A44-B377-BF12A1B94D2D}">
          <p14:sldIdLst>
            <p14:sldId id="3065"/>
            <p14:sldId id="3090"/>
            <p14:sldId id="3091"/>
            <p14:sldId id="308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iver Pieper" initials="O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9FAB"/>
    <a:srgbClr val="D0275B"/>
    <a:srgbClr val="3B444F"/>
    <a:srgbClr val="AA988B"/>
    <a:srgbClr val="CACED6"/>
    <a:srgbClr val="D12A6C"/>
    <a:srgbClr val="68727F"/>
    <a:srgbClr val="061019"/>
    <a:srgbClr val="000000"/>
    <a:srgbClr val="D914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40" autoAdjust="0"/>
    <p:restoredTop sz="94826" autoAdjust="0"/>
  </p:normalViewPr>
  <p:slideViewPr>
    <p:cSldViewPr snapToGrid="0">
      <p:cViewPr varScale="1">
        <p:scale>
          <a:sx n="105" d="100"/>
          <a:sy n="105" d="100"/>
        </p:scale>
        <p:origin x="1362" y="102"/>
      </p:cViewPr>
      <p:guideLst>
        <p:guide orient="horz" pos="2160"/>
        <p:guide pos="3840"/>
      </p:guideLst>
    </p:cSldViewPr>
  </p:slideViewPr>
  <p:outlineViewPr>
    <p:cViewPr>
      <p:scale>
        <a:sx n="33" d="100"/>
        <a:sy n="33" d="100"/>
      </p:scale>
      <p:origin x="0" y="-42198"/>
    </p:cViewPr>
  </p:outlineViewPr>
  <p:notesTextViewPr>
    <p:cViewPr>
      <p:scale>
        <a:sx n="3" d="2"/>
        <a:sy n="3" d="2"/>
      </p:scale>
      <p:origin x="0" y="0"/>
    </p:cViewPr>
  </p:notesTextViewPr>
  <p:sorterViewPr>
    <p:cViewPr>
      <p:scale>
        <a:sx n="100" d="100"/>
        <a:sy n="100" d="100"/>
      </p:scale>
      <p:origin x="0" y="-12564"/>
    </p:cViewPr>
  </p:sorterViewPr>
  <p:notesViewPr>
    <p:cSldViewPr snapToGrid="0">
      <p:cViewPr varScale="1">
        <p:scale>
          <a:sx n="103" d="100"/>
          <a:sy n="103" d="100"/>
        </p:scale>
        <p:origin x="350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940DE28C-B2F3-4AD4-9AB1-298CFB6D17D6}"/>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20FAF3E2-9288-4B22-B34D-7DCF0A65261D}"/>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5E80921-3201-4578-BEE8-2EF8C3BF6DD1}" type="datetimeFigureOut">
              <a:rPr lang="de-DE" smtClean="0"/>
              <a:t>13.02.2024</a:t>
            </a:fld>
            <a:endParaRPr lang="de-DE"/>
          </a:p>
        </p:txBody>
      </p:sp>
      <p:sp>
        <p:nvSpPr>
          <p:cNvPr id="4" name="Fußzeilenplatzhalter 3">
            <a:extLst>
              <a:ext uri="{FF2B5EF4-FFF2-40B4-BE49-F238E27FC236}">
                <a16:creationId xmlns:a16="http://schemas.microsoft.com/office/drawing/2014/main" id="{B83B1F35-5AE0-42C2-8465-11048A28EBE4}"/>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7BCADE29-3D01-48A2-A44C-778BD079BE5C}"/>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3684F8A-C1B3-4B2F-9D17-5068C2417DA7}" type="slidenum">
              <a:rPr lang="de-DE" smtClean="0"/>
              <a:t>‹Nº›</a:t>
            </a:fld>
            <a:endParaRPr lang="de-DE"/>
          </a:p>
        </p:txBody>
      </p:sp>
    </p:spTree>
    <p:extLst>
      <p:ext uri="{BB962C8B-B14F-4D97-AF65-F5344CB8AC3E}">
        <p14:creationId xmlns:p14="http://schemas.microsoft.com/office/powerpoint/2010/main" val="81831860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D846AB8-BD05-4A63-80D3-BFC9F1A0CA9C}" type="datetimeFigureOut">
              <a:rPr lang="de-DE" smtClean="0"/>
              <a:pPr/>
              <a:t>13.02.2024</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D425527-8736-4FEE-BC5C-DBEA686E243E}" type="slidenum">
              <a:rPr lang="de-DE" smtClean="0"/>
              <a:pPr/>
              <a:t>‹Nº›</a:t>
            </a:fld>
            <a:endParaRPr lang="de-DE"/>
          </a:p>
        </p:txBody>
      </p:sp>
    </p:spTree>
    <p:extLst>
      <p:ext uri="{BB962C8B-B14F-4D97-AF65-F5344CB8AC3E}">
        <p14:creationId xmlns:p14="http://schemas.microsoft.com/office/powerpoint/2010/main" val="366497371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spTree>
      <p:nvGrpSpPr>
        <p:cNvPr id="1" name=""/>
        <p:cNvGrpSpPr/>
        <p:nvPr/>
      </p:nvGrpSpPr>
      <p:grpSpPr>
        <a:xfrm>
          <a:off x="0" y="0"/>
          <a:ext cx="0" cy="0"/>
          <a:chOff x="0" y="0"/>
          <a:chExt cx="0" cy="0"/>
        </a:xfrm>
      </p:grpSpPr>
      <p:sp>
        <p:nvSpPr>
          <p:cNvPr id="10" name="Textplatzhalter 9">
            <a:extLst>
              <a:ext uri="{FF2B5EF4-FFF2-40B4-BE49-F238E27FC236}">
                <a16:creationId xmlns:a16="http://schemas.microsoft.com/office/drawing/2014/main" id="{40ACFA09-AB5E-63DD-C46B-62A802CEF6C8}"/>
              </a:ext>
            </a:extLst>
          </p:cNvPr>
          <p:cNvSpPr>
            <a:spLocks noGrp="1"/>
          </p:cNvSpPr>
          <p:nvPr>
            <p:ph type="body" sz="quarter" idx="10" hasCustomPrompt="1"/>
          </p:nvPr>
        </p:nvSpPr>
        <p:spPr>
          <a:xfrm>
            <a:off x="3471069" y="4291252"/>
            <a:ext cx="5249863" cy="815975"/>
          </a:xfrm>
          <a:prstGeom prst="rect">
            <a:avLst/>
          </a:prstGeom>
        </p:spPr>
        <p:txBody>
          <a:bodyPr/>
          <a:lstStyle>
            <a:lvl1pPr algn="ctr">
              <a:defRPr sz="1100" b="1" spc="300">
                <a:solidFill>
                  <a:schemeClr val="tx1"/>
                </a:solidFill>
                <a:latin typeface="Arial" panose="020B0604020202020204" pitchFamily="34" charset="0"/>
                <a:cs typeface="Arial" panose="020B0604020202020204" pitchFamily="34" charset="0"/>
              </a:defRPr>
            </a:lvl1pPr>
          </a:lstStyle>
          <a:p>
            <a:pPr lvl="0"/>
            <a:r>
              <a:rPr lang="de-DE" dirty="0"/>
              <a:t>UNTERNEHMENSPRÄSENTATION 2023</a:t>
            </a:r>
          </a:p>
        </p:txBody>
      </p:sp>
      <p:sp>
        <p:nvSpPr>
          <p:cNvPr id="2" name="Inhaltsplatzhalter 11">
            <a:extLst>
              <a:ext uri="{FF2B5EF4-FFF2-40B4-BE49-F238E27FC236}">
                <a16:creationId xmlns:a16="http://schemas.microsoft.com/office/drawing/2014/main" id="{E1B03DC2-102E-6E6A-5F23-0F7128AEBA96}"/>
              </a:ext>
            </a:extLst>
          </p:cNvPr>
          <p:cNvSpPr>
            <a:spLocks noGrp="1"/>
          </p:cNvSpPr>
          <p:nvPr>
            <p:ph sz="quarter" idx="11" hasCustomPrompt="1"/>
          </p:nvPr>
        </p:nvSpPr>
        <p:spPr>
          <a:xfrm>
            <a:off x="0" y="6572250"/>
            <a:ext cx="1878013" cy="285750"/>
          </a:xfrm>
          <a:prstGeom prst="rect">
            <a:avLst/>
          </a:prstGeom>
        </p:spPr>
        <p:txBody>
          <a:bodyPr/>
          <a:lstStyle>
            <a:lvl1pPr>
              <a:defRPr sz="1000">
                <a:solidFill>
                  <a:schemeClr val="tx1"/>
                </a:solidFill>
                <a:latin typeface="Arial" panose="020B0604020202020204" pitchFamily="34" charset="0"/>
                <a:cs typeface="Arial" panose="020B0604020202020204" pitchFamily="34" charset="0"/>
              </a:defRPr>
            </a:lvl1pPr>
          </a:lstStyle>
          <a:p>
            <a:pPr lvl="0"/>
            <a:r>
              <a:rPr lang="de-DE" dirty="0"/>
              <a:t>19.10.2023</a:t>
            </a:r>
          </a:p>
        </p:txBody>
      </p:sp>
    </p:spTree>
    <p:extLst>
      <p:ext uri="{BB962C8B-B14F-4D97-AF65-F5344CB8AC3E}">
        <p14:creationId xmlns:p14="http://schemas.microsoft.com/office/powerpoint/2010/main" val="2347936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16614348-B8D9-F747-B14D-510EA5255716}"/>
              </a:ext>
            </a:extLst>
          </p:cNvPr>
          <p:cNvSpPr>
            <a:spLocks noGrp="1"/>
          </p:cNvSpPr>
          <p:nvPr>
            <p:ph type="body" sz="quarter" idx="10" hasCustomPrompt="1"/>
          </p:nvPr>
        </p:nvSpPr>
        <p:spPr>
          <a:xfrm>
            <a:off x="1433331" y="1405496"/>
            <a:ext cx="2987675" cy="5003800"/>
          </a:xfrm>
          <a:prstGeom prst="rect">
            <a:avLst/>
          </a:prstGeom>
        </p:spPr>
        <p:txBody>
          <a:bodyPr/>
          <a:lstStyle>
            <a:lvl1pPr>
              <a:lnSpc>
                <a:spcPct val="150000"/>
              </a:lnSpc>
              <a:spcBef>
                <a:spcPts val="0"/>
              </a:spcBef>
              <a:defRPr sz="1300" cap="all" baseline="0">
                <a:latin typeface="Arial" panose="020B0604020202020204" pitchFamily="34" charset="0"/>
                <a:cs typeface="Arial" panose="020B0604020202020204" pitchFamily="34" charset="0"/>
              </a:defRPr>
            </a:lvl1pPr>
          </a:lstStyle>
          <a:p>
            <a:pPr lvl="0"/>
            <a:r>
              <a:rPr lang="de-DE" dirty="0"/>
              <a:t>01	Punkt</a:t>
            </a:r>
          </a:p>
          <a:p>
            <a:pPr lvl="0"/>
            <a:r>
              <a:rPr lang="de-DE" dirty="0"/>
              <a:t>02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03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04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05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06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07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08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09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10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11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12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13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14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15	Punkt</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de-DE" dirty="0"/>
              <a:t>16	Punkt</a:t>
            </a:r>
          </a:p>
          <a:p>
            <a:pPr lvl="0"/>
            <a:endParaRPr lang="de-DE" dirty="0"/>
          </a:p>
        </p:txBody>
      </p:sp>
    </p:spTree>
    <p:extLst>
      <p:ext uri="{BB962C8B-B14F-4D97-AF65-F5344CB8AC3E}">
        <p14:creationId xmlns:p14="http://schemas.microsoft.com/office/powerpoint/2010/main" val="684687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sseite-NUR-TEXT">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99ADF2D2-F386-3DEF-42C1-DAA408D4E508}"/>
              </a:ext>
            </a:extLst>
          </p:cNvPr>
          <p:cNvSpPr>
            <a:spLocks noGrp="1"/>
          </p:cNvSpPr>
          <p:nvPr>
            <p:ph type="sldNum" sz="quarter" idx="10"/>
          </p:nvPr>
        </p:nvSpPr>
        <p:spPr/>
        <p:txBody>
          <a:bodyPr/>
          <a:lstStyle/>
          <a:p>
            <a:r>
              <a:rPr lang="de-DE"/>
              <a:t>Seite </a:t>
            </a:r>
            <a:fld id="{28B2DC75-0B5D-9644-9A00-6C9501BDDF16}" type="slidenum">
              <a:rPr lang="de-DE" smtClean="0"/>
              <a:pPr/>
              <a:t>‹Nº›</a:t>
            </a:fld>
            <a:endParaRPr lang="de-DE" dirty="0"/>
          </a:p>
        </p:txBody>
      </p:sp>
      <p:sp>
        <p:nvSpPr>
          <p:cNvPr id="6" name="Textplatzhalter 5">
            <a:extLst>
              <a:ext uri="{FF2B5EF4-FFF2-40B4-BE49-F238E27FC236}">
                <a16:creationId xmlns:a16="http://schemas.microsoft.com/office/drawing/2014/main" id="{DFD5326B-D9F3-09A5-95F5-C2950CFC31E2}"/>
              </a:ext>
            </a:extLst>
          </p:cNvPr>
          <p:cNvSpPr>
            <a:spLocks noGrp="1"/>
          </p:cNvSpPr>
          <p:nvPr>
            <p:ph type="body" sz="quarter" idx="11" hasCustomPrompt="1"/>
          </p:nvPr>
        </p:nvSpPr>
        <p:spPr>
          <a:xfrm>
            <a:off x="969771" y="530352"/>
            <a:ext cx="10722557" cy="295148"/>
          </a:xfrm>
          <a:prstGeom prst="rect">
            <a:avLst/>
          </a:prstGeom>
        </p:spPr>
        <p:txBody>
          <a:bodyPr lIns="0"/>
          <a:lstStyle>
            <a:lvl1pPr marL="0" indent="0">
              <a:lnSpc>
                <a:spcPct val="100000"/>
              </a:lnSpc>
              <a:spcBef>
                <a:spcPts val="0"/>
              </a:spcBef>
              <a:buNone/>
              <a:defRPr sz="2000" b="1" cap="all" spc="0" baseline="0">
                <a:latin typeface="Arial" panose="020B0604020202020204" pitchFamily="34" charset="0"/>
                <a:cs typeface="Arial" panose="020B0604020202020204" pitchFamily="34" charset="0"/>
              </a:defRPr>
            </a:lvl1pPr>
          </a:lstStyle>
          <a:p>
            <a:pPr lvl="0"/>
            <a:r>
              <a:rPr lang="de-DE" dirty="0"/>
              <a:t>ÜBERSCHRIFT</a:t>
            </a:r>
          </a:p>
        </p:txBody>
      </p:sp>
      <p:sp>
        <p:nvSpPr>
          <p:cNvPr id="8" name="Textplatzhalter 5">
            <a:extLst>
              <a:ext uri="{FF2B5EF4-FFF2-40B4-BE49-F238E27FC236}">
                <a16:creationId xmlns:a16="http://schemas.microsoft.com/office/drawing/2014/main" id="{E871E7B2-EF10-B161-EC23-706A045B42B9}"/>
              </a:ext>
            </a:extLst>
          </p:cNvPr>
          <p:cNvSpPr>
            <a:spLocks noGrp="1"/>
          </p:cNvSpPr>
          <p:nvPr>
            <p:ph type="body" sz="quarter" idx="12" hasCustomPrompt="1"/>
          </p:nvPr>
        </p:nvSpPr>
        <p:spPr>
          <a:xfrm>
            <a:off x="969772" y="890778"/>
            <a:ext cx="10722556" cy="295148"/>
          </a:xfrm>
          <a:prstGeom prst="rect">
            <a:avLst/>
          </a:prstGeom>
        </p:spPr>
        <p:txBody>
          <a:bodyPr lIns="0"/>
          <a:lstStyle>
            <a:lvl1pPr marL="0" indent="0">
              <a:lnSpc>
                <a:spcPct val="100000"/>
              </a:lnSpc>
              <a:spcBef>
                <a:spcPts val="0"/>
              </a:spcBef>
              <a:buNone/>
              <a:defRPr sz="2000" b="0" cap="none" spc="0" baseline="0">
                <a:latin typeface="Arial" panose="020B0604020202020204" pitchFamily="34" charset="0"/>
                <a:cs typeface="Arial" panose="020B0604020202020204" pitchFamily="34" charset="0"/>
              </a:defRPr>
            </a:lvl1pPr>
          </a:lstStyle>
          <a:p>
            <a:pPr lvl="0"/>
            <a:r>
              <a:rPr lang="de-DE" dirty="0" err="1"/>
              <a:t>Subline</a:t>
            </a:r>
            <a:endParaRPr lang="de-DE" dirty="0"/>
          </a:p>
        </p:txBody>
      </p:sp>
      <p:sp>
        <p:nvSpPr>
          <p:cNvPr id="10" name="Textplatzhalter 5">
            <a:extLst>
              <a:ext uri="{FF2B5EF4-FFF2-40B4-BE49-F238E27FC236}">
                <a16:creationId xmlns:a16="http://schemas.microsoft.com/office/drawing/2014/main" id="{9A6A22E3-C091-F904-549C-19FC7CAC2AED}"/>
              </a:ext>
            </a:extLst>
          </p:cNvPr>
          <p:cNvSpPr>
            <a:spLocks noGrp="1"/>
          </p:cNvSpPr>
          <p:nvPr>
            <p:ph type="body" sz="quarter" idx="13" hasCustomPrompt="1"/>
          </p:nvPr>
        </p:nvSpPr>
        <p:spPr>
          <a:xfrm>
            <a:off x="969771" y="1579857"/>
            <a:ext cx="10722558" cy="4664413"/>
          </a:xfrm>
          <a:prstGeom prst="rect">
            <a:avLst/>
          </a:prstGeom>
        </p:spPr>
        <p:txBody>
          <a:bodyPr lIns="0"/>
          <a:lstStyle>
            <a:lvl1pPr marL="285750" indent="-285750">
              <a:lnSpc>
                <a:spcPct val="100000"/>
              </a:lnSpc>
              <a:spcBef>
                <a:spcPts val="0"/>
              </a:spcBef>
              <a:buFont typeface="Arial" panose="020B0604020202020204" pitchFamily="34" charset="0"/>
              <a:buChar char="•"/>
              <a:defRPr sz="1500" b="0" kern="100" cap="none" spc="0" baseline="0">
                <a:latin typeface="Arial" panose="020B0604020202020204" pitchFamily="34" charset="0"/>
                <a:cs typeface="Arial" panose="020B0604020202020204" pitchFamily="34" charset="0"/>
              </a:defRPr>
            </a:lvl1pPr>
            <a:lvl2pPr>
              <a:lnSpc>
                <a:spcPct val="100000"/>
              </a:lnSpc>
              <a:defRPr sz="1300" kern="100" spc="0" baseline="0">
                <a:latin typeface="Arial" panose="020B0604020202020204" pitchFamily="34" charset="0"/>
                <a:cs typeface="Arial" panose="020B0604020202020204" pitchFamily="34" charset="0"/>
              </a:defRPr>
            </a:lvl2pPr>
            <a:lvl3pPr marL="1200150" indent="-285750">
              <a:lnSpc>
                <a:spcPct val="100000"/>
              </a:lnSpc>
              <a:buSzPct val="80000"/>
              <a:buFont typeface="Courier New" panose="02070309020205020404" pitchFamily="49" charset="0"/>
              <a:buChar char="o"/>
              <a:defRPr sz="1300" kern="100" spc="0" baseline="0">
                <a:latin typeface="Arial" panose="020B0604020202020204" pitchFamily="34" charset="0"/>
                <a:cs typeface="Arial" panose="020B0604020202020204" pitchFamily="34" charset="0"/>
              </a:defRPr>
            </a:lvl3pPr>
            <a:lvl4pPr marL="1600200" indent="-228600">
              <a:lnSpc>
                <a:spcPct val="100000"/>
              </a:lnSpc>
              <a:buSzPct val="80000"/>
              <a:buFont typeface="Courier New" panose="02070309020205020404" pitchFamily="49" charset="0"/>
              <a:buChar char="o"/>
              <a:defRPr sz="1300" spc="0">
                <a:latin typeface="Arial" panose="020B0604020202020204" pitchFamily="34" charset="0"/>
                <a:cs typeface="Arial" panose="020B0604020202020204" pitchFamily="34" charset="0"/>
              </a:defRPr>
            </a:lvl4pPr>
            <a:lvl5pPr marL="2057400" indent="-228600">
              <a:lnSpc>
                <a:spcPct val="100000"/>
              </a:lnSpc>
              <a:buSzPct val="80000"/>
              <a:buFont typeface="Courier New" panose="02070309020205020404" pitchFamily="49" charset="0"/>
              <a:buChar char="o"/>
              <a:defRPr sz="1300" spc="0">
                <a:latin typeface="Arial" panose="020B0604020202020204" pitchFamily="34" charset="0"/>
                <a:cs typeface="Arial" panose="020B0604020202020204" pitchFamily="34" charset="0"/>
              </a:defRPr>
            </a:lvl5pPr>
            <a:lvl6pPr marL="2514600" indent="-228600">
              <a:lnSpc>
                <a:spcPct val="100000"/>
              </a:lnSpc>
              <a:buSzPct val="80000"/>
              <a:buFont typeface="Courier New" panose="02070309020205020404" pitchFamily="49" charset="0"/>
              <a:buChar char="o"/>
              <a:defRPr sz="1300">
                <a:latin typeface="Arial" panose="020B0604020202020204" pitchFamily="34" charset="0"/>
                <a:cs typeface="Arial" panose="020B0604020202020204" pitchFamily="34" charset="0"/>
              </a:defRPr>
            </a:lvl6pPr>
            <a:lvl7pPr marL="2971800" indent="-228600">
              <a:lnSpc>
                <a:spcPct val="100000"/>
              </a:lnSpc>
              <a:buSzPct val="80000"/>
              <a:buFont typeface="Courier New" panose="02070309020205020404" pitchFamily="49" charset="0"/>
              <a:buChar char="o"/>
              <a:defRPr sz="1300">
                <a:latin typeface="Arial" panose="020B0604020202020204" pitchFamily="34" charset="0"/>
                <a:cs typeface="Arial" panose="020B0604020202020204" pitchFamily="34" charset="0"/>
              </a:defRPr>
            </a:lvl7pPr>
            <a:lvl8pPr marL="3429000" indent="-228600">
              <a:lnSpc>
                <a:spcPct val="100000"/>
              </a:lnSpc>
              <a:buSzPct val="80000"/>
              <a:buFont typeface="Courier New" panose="02070309020205020404" pitchFamily="49" charset="0"/>
              <a:buChar char="o"/>
              <a:defRPr sz="1300">
                <a:latin typeface="Arial" panose="020B0604020202020204" pitchFamily="34" charset="0"/>
                <a:cs typeface="Arial" panose="020B0604020202020204" pitchFamily="34" charset="0"/>
              </a:defRPr>
            </a:lvl8pPr>
            <a:lvl9pPr marL="3657600" indent="0">
              <a:lnSpc>
                <a:spcPct val="100000"/>
              </a:lnSpc>
              <a:buSzPct val="80000"/>
              <a:buFont typeface="Courier New" panose="02070309020205020404" pitchFamily="49" charset="0"/>
              <a:buNone/>
              <a:defRPr sz="1300">
                <a:latin typeface="Arial" panose="020B0604020202020204" pitchFamily="34" charset="0"/>
                <a:cs typeface="Arial" panose="020B0604020202020204" pitchFamily="34" charset="0"/>
              </a:defRPr>
            </a:lvl9pPr>
          </a:lstStyle>
          <a:p>
            <a:pPr lvl="0"/>
            <a:r>
              <a:rPr lang="de-DE" dirty="0"/>
              <a:t>Fließtext</a:t>
            </a:r>
          </a:p>
          <a:p>
            <a:pPr lvl="1"/>
            <a:r>
              <a:rPr lang="de-DE" dirty="0"/>
              <a:t>Unterpunkt 1</a:t>
            </a:r>
          </a:p>
          <a:p>
            <a:pPr lvl="2"/>
            <a:r>
              <a:rPr lang="de-DE" dirty="0"/>
              <a:t>Unterpunkt 2</a:t>
            </a:r>
          </a:p>
          <a:p>
            <a:pPr lvl="3"/>
            <a:r>
              <a:rPr lang="de-DE" dirty="0"/>
              <a:t>Unterpunkt 3</a:t>
            </a:r>
          </a:p>
          <a:p>
            <a:pPr lvl="4"/>
            <a:r>
              <a:rPr lang="de-DE" dirty="0"/>
              <a:t>Unterpunkt 4</a:t>
            </a:r>
          </a:p>
        </p:txBody>
      </p:sp>
    </p:spTree>
    <p:extLst>
      <p:ext uri="{BB962C8B-B14F-4D97-AF65-F5344CB8AC3E}">
        <p14:creationId xmlns:p14="http://schemas.microsoft.com/office/powerpoint/2010/main" val="858051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Inhaltsseite-TEXT-UND-BILDER-1">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99ADF2D2-F386-3DEF-42C1-DAA408D4E508}"/>
              </a:ext>
            </a:extLst>
          </p:cNvPr>
          <p:cNvSpPr>
            <a:spLocks noGrp="1"/>
          </p:cNvSpPr>
          <p:nvPr>
            <p:ph type="sldNum" sz="quarter" idx="10"/>
          </p:nvPr>
        </p:nvSpPr>
        <p:spPr/>
        <p:txBody>
          <a:bodyPr/>
          <a:lstStyle/>
          <a:p>
            <a:r>
              <a:rPr lang="de-DE"/>
              <a:t>Seite </a:t>
            </a:r>
            <a:fld id="{28B2DC75-0B5D-9644-9A00-6C9501BDDF16}" type="slidenum">
              <a:rPr lang="de-DE" smtClean="0"/>
              <a:pPr/>
              <a:t>‹Nº›</a:t>
            </a:fld>
            <a:endParaRPr lang="de-DE" dirty="0"/>
          </a:p>
        </p:txBody>
      </p:sp>
      <p:sp>
        <p:nvSpPr>
          <p:cNvPr id="6" name="Textplatzhalter 5">
            <a:extLst>
              <a:ext uri="{FF2B5EF4-FFF2-40B4-BE49-F238E27FC236}">
                <a16:creationId xmlns:a16="http://schemas.microsoft.com/office/drawing/2014/main" id="{DFD5326B-D9F3-09A5-95F5-C2950CFC31E2}"/>
              </a:ext>
            </a:extLst>
          </p:cNvPr>
          <p:cNvSpPr>
            <a:spLocks noGrp="1"/>
          </p:cNvSpPr>
          <p:nvPr>
            <p:ph type="body" sz="quarter" idx="11" hasCustomPrompt="1"/>
          </p:nvPr>
        </p:nvSpPr>
        <p:spPr>
          <a:xfrm>
            <a:off x="969771" y="530352"/>
            <a:ext cx="10581097" cy="295148"/>
          </a:xfrm>
          <a:prstGeom prst="rect">
            <a:avLst/>
          </a:prstGeom>
        </p:spPr>
        <p:txBody>
          <a:bodyPr lIns="0"/>
          <a:lstStyle>
            <a:lvl1pPr marL="0" indent="0">
              <a:lnSpc>
                <a:spcPct val="100000"/>
              </a:lnSpc>
              <a:spcBef>
                <a:spcPts val="0"/>
              </a:spcBef>
              <a:buNone/>
              <a:defRPr sz="2000" b="1" cap="all" spc="0" baseline="0">
                <a:latin typeface="Arial" panose="020B0604020202020204" pitchFamily="34" charset="0"/>
                <a:cs typeface="Arial" panose="020B0604020202020204" pitchFamily="34" charset="0"/>
              </a:defRPr>
            </a:lvl1pPr>
          </a:lstStyle>
          <a:p>
            <a:pPr lvl="0"/>
            <a:r>
              <a:rPr lang="de-DE" dirty="0"/>
              <a:t>ÜBERSCHRIFT</a:t>
            </a:r>
          </a:p>
        </p:txBody>
      </p:sp>
      <p:sp>
        <p:nvSpPr>
          <p:cNvPr id="8" name="Textplatzhalter 5">
            <a:extLst>
              <a:ext uri="{FF2B5EF4-FFF2-40B4-BE49-F238E27FC236}">
                <a16:creationId xmlns:a16="http://schemas.microsoft.com/office/drawing/2014/main" id="{E871E7B2-EF10-B161-EC23-706A045B42B9}"/>
              </a:ext>
            </a:extLst>
          </p:cNvPr>
          <p:cNvSpPr>
            <a:spLocks noGrp="1"/>
          </p:cNvSpPr>
          <p:nvPr>
            <p:ph type="body" sz="quarter" idx="12" hasCustomPrompt="1"/>
          </p:nvPr>
        </p:nvSpPr>
        <p:spPr>
          <a:xfrm>
            <a:off x="969772" y="890778"/>
            <a:ext cx="10581096" cy="295148"/>
          </a:xfrm>
          <a:prstGeom prst="rect">
            <a:avLst/>
          </a:prstGeom>
        </p:spPr>
        <p:txBody>
          <a:bodyPr lIns="0"/>
          <a:lstStyle>
            <a:lvl1pPr marL="0" indent="0">
              <a:lnSpc>
                <a:spcPct val="100000"/>
              </a:lnSpc>
              <a:spcBef>
                <a:spcPts val="0"/>
              </a:spcBef>
              <a:buNone/>
              <a:defRPr sz="2000" b="0" cap="none" spc="0" baseline="0">
                <a:latin typeface="Arial" panose="020B0604020202020204" pitchFamily="34" charset="0"/>
                <a:cs typeface="Arial" panose="020B0604020202020204" pitchFamily="34" charset="0"/>
              </a:defRPr>
            </a:lvl1pPr>
          </a:lstStyle>
          <a:p>
            <a:pPr lvl="0"/>
            <a:r>
              <a:rPr lang="de-DE" dirty="0" err="1"/>
              <a:t>Subline</a:t>
            </a:r>
            <a:endParaRPr lang="de-DE" dirty="0"/>
          </a:p>
        </p:txBody>
      </p:sp>
      <p:sp>
        <p:nvSpPr>
          <p:cNvPr id="10" name="Textplatzhalter 5">
            <a:extLst>
              <a:ext uri="{FF2B5EF4-FFF2-40B4-BE49-F238E27FC236}">
                <a16:creationId xmlns:a16="http://schemas.microsoft.com/office/drawing/2014/main" id="{9A6A22E3-C091-F904-549C-19FC7CAC2AED}"/>
              </a:ext>
            </a:extLst>
          </p:cNvPr>
          <p:cNvSpPr>
            <a:spLocks noGrp="1"/>
          </p:cNvSpPr>
          <p:nvPr>
            <p:ph type="body" sz="quarter" idx="13" hasCustomPrompt="1"/>
          </p:nvPr>
        </p:nvSpPr>
        <p:spPr>
          <a:xfrm>
            <a:off x="969772" y="1579858"/>
            <a:ext cx="6366694" cy="4652778"/>
          </a:xfrm>
          <a:prstGeom prst="rect">
            <a:avLst/>
          </a:prstGeom>
        </p:spPr>
        <p:txBody>
          <a:bodyPr lIns="0"/>
          <a:lstStyle>
            <a:lvl1pPr marL="285750" indent="-285750">
              <a:lnSpc>
                <a:spcPct val="100000"/>
              </a:lnSpc>
              <a:spcBef>
                <a:spcPts val="0"/>
              </a:spcBef>
              <a:buFont typeface="Arial" panose="020B0604020202020204" pitchFamily="34" charset="0"/>
              <a:buChar char="•"/>
              <a:defRPr sz="1500" b="0" kern="100" cap="none" spc="0" baseline="0">
                <a:latin typeface="Arial" panose="020B0604020202020204" pitchFamily="34" charset="0"/>
                <a:cs typeface="Arial" panose="020B0604020202020204" pitchFamily="34" charset="0"/>
              </a:defRPr>
            </a:lvl1pPr>
            <a:lvl2pPr>
              <a:lnSpc>
                <a:spcPct val="100000"/>
              </a:lnSpc>
              <a:defRPr sz="1300" kern="100" spc="0" baseline="0">
                <a:latin typeface="Arial" panose="020B0604020202020204" pitchFamily="34" charset="0"/>
                <a:cs typeface="Arial" panose="020B0604020202020204" pitchFamily="34" charset="0"/>
              </a:defRPr>
            </a:lvl2pPr>
            <a:lvl3pPr marL="1200150" indent="-285750">
              <a:lnSpc>
                <a:spcPct val="100000"/>
              </a:lnSpc>
              <a:buSzPct val="80000"/>
              <a:buFont typeface="Courier New" panose="02070309020205020404" pitchFamily="49" charset="0"/>
              <a:buChar char="o"/>
              <a:defRPr sz="1300" kern="100" spc="0" baseline="0">
                <a:latin typeface="Arial" panose="020B0604020202020204" pitchFamily="34" charset="0"/>
                <a:cs typeface="Arial" panose="020B0604020202020204" pitchFamily="34" charset="0"/>
              </a:defRPr>
            </a:lvl3pPr>
            <a:lvl4pPr marL="1600200" indent="-228600">
              <a:lnSpc>
                <a:spcPct val="100000"/>
              </a:lnSpc>
              <a:buSzPct val="80000"/>
              <a:buFont typeface="Courier New" panose="02070309020205020404" pitchFamily="49" charset="0"/>
              <a:buChar char="o"/>
              <a:defRPr sz="1300" spc="0">
                <a:latin typeface="Arial" panose="020B0604020202020204" pitchFamily="34" charset="0"/>
                <a:cs typeface="Arial" panose="020B0604020202020204" pitchFamily="34" charset="0"/>
              </a:defRPr>
            </a:lvl4pPr>
            <a:lvl5pPr marL="2057400" indent="-228600">
              <a:lnSpc>
                <a:spcPct val="100000"/>
              </a:lnSpc>
              <a:buSzPct val="80000"/>
              <a:buFont typeface="Courier New" panose="02070309020205020404" pitchFamily="49" charset="0"/>
              <a:buChar char="o"/>
              <a:defRPr sz="1300" spc="0">
                <a:latin typeface="Arial" panose="020B0604020202020204" pitchFamily="34" charset="0"/>
                <a:cs typeface="Arial" panose="020B0604020202020204" pitchFamily="34" charset="0"/>
              </a:defRPr>
            </a:lvl5pPr>
            <a:lvl6pPr marL="2514600" indent="-228600">
              <a:lnSpc>
                <a:spcPct val="100000"/>
              </a:lnSpc>
              <a:buSzPct val="80000"/>
              <a:buFont typeface="Courier New" panose="02070309020205020404" pitchFamily="49" charset="0"/>
              <a:buChar char="o"/>
              <a:defRPr sz="1300">
                <a:latin typeface="Arial" panose="020B0604020202020204" pitchFamily="34" charset="0"/>
                <a:cs typeface="Arial" panose="020B0604020202020204" pitchFamily="34" charset="0"/>
              </a:defRPr>
            </a:lvl6pPr>
            <a:lvl7pPr marL="2971800" indent="-228600">
              <a:lnSpc>
                <a:spcPct val="100000"/>
              </a:lnSpc>
              <a:buSzPct val="80000"/>
              <a:buFont typeface="Courier New" panose="02070309020205020404" pitchFamily="49" charset="0"/>
              <a:buChar char="o"/>
              <a:defRPr sz="1300">
                <a:latin typeface="Arial" panose="020B0604020202020204" pitchFamily="34" charset="0"/>
                <a:cs typeface="Arial" panose="020B0604020202020204" pitchFamily="34" charset="0"/>
              </a:defRPr>
            </a:lvl7pPr>
            <a:lvl8pPr marL="3429000" indent="-228600">
              <a:lnSpc>
                <a:spcPct val="100000"/>
              </a:lnSpc>
              <a:buSzPct val="80000"/>
              <a:buFont typeface="Courier New" panose="02070309020205020404" pitchFamily="49" charset="0"/>
              <a:buChar char="o"/>
              <a:defRPr sz="1300">
                <a:latin typeface="Arial" panose="020B0604020202020204" pitchFamily="34" charset="0"/>
                <a:cs typeface="Arial" panose="020B0604020202020204" pitchFamily="34" charset="0"/>
              </a:defRPr>
            </a:lvl8pPr>
            <a:lvl9pPr marL="3657600" indent="0">
              <a:lnSpc>
                <a:spcPct val="100000"/>
              </a:lnSpc>
              <a:buSzPct val="80000"/>
              <a:buFont typeface="Courier New" panose="02070309020205020404" pitchFamily="49" charset="0"/>
              <a:buNone/>
              <a:defRPr sz="1300">
                <a:latin typeface="Arial" panose="020B0604020202020204" pitchFamily="34" charset="0"/>
                <a:cs typeface="Arial" panose="020B0604020202020204" pitchFamily="34" charset="0"/>
              </a:defRPr>
            </a:lvl9pPr>
          </a:lstStyle>
          <a:p>
            <a:pPr lvl="0"/>
            <a:r>
              <a:rPr lang="de-DE" dirty="0"/>
              <a:t>Fließtext</a:t>
            </a:r>
          </a:p>
          <a:p>
            <a:pPr lvl="1"/>
            <a:r>
              <a:rPr lang="de-DE" dirty="0"/>
              <a:t>Unterpunkt 1</a:t>
            </a:r>
          </a:p>
          <a:p>
            <a:pPr lvl="2"/>
            <a:r>
              <a:rPr lang="de-DE" dirty="0"/>
              <a:t>Unterpunkt 2</a:t>
            </a:r>
          </a:p>
          <a:p>
            <a:pPr lvl="3"/>
            <a:r>
              <a:rPr lang="de-DE" dirty="0"/>
              <a:t>Unterpunkt 3</a:t>
            </a:r>
          </a:p>
          <a:p>
            <a:pPr lvl="4"/>
            <a:r>
              <a:rPr lang="de-DE" dirty="0"/>
              <a:t>Unterpunkt 4</a:t>
            </a:r>
          </a:p>
        </p:txBody>
      </p:sp>
      <p:sp>
        <p:nvSpPr>
          <p:cNvPr id="9" name="Bildplatzhalter 4">
            <a:extLst>
              <a:ext uri="{FF2B5EF4-FFF2-40B4-BE49-F238E27FC236}">
                <a16:creationId xmlns:a16="http://schemas.microsoft.com/office/drawing/2014/main" id="{4F228962-DA14-A919-E88D-F95328895888}"/>
              </a:ext>
            </a:extLst>
          </p:cNvPr>
          <p:cNvSpPr>
            <a:spLocks noGrp="1"/>
          </p:cNvSpPr>
          <p:nvPr>
            <p:ph type="pic" sz="quarter" idx="14"/>
          </p:nvPr>
        </p:nvSpPr>
        <p:spPr>
          <a:xfrm>
            <a:off x="7514897" y="1579857"/>
            <a:ext cx="4035972" cy="2235311"/>
          </a:xfrm>
          <a:prstGeom prst="rect">
            <a:avLst/>
          </a:prstGeom>
        </p:spPr>
        <p:txBody>
          <a:bodyPr/>
          <a:lstStyle/>
          <a:p>
            <a:endParaRPr lang="de-DE" dirty="0"/>
          </a:p>
        </p:txBody>
      </p:sp>
      <p:sp>
        <p:nvSpPr>
          <p:cNvPr id="11" name="Bildplatzhalter 4">
            <a:extLst>
              <a:ext uri="{FF2B5EF4-FFF2-40B4-BE49-F238E27FC236}">
                <a16:creationId xmlns:a16="http://schemas.microsoft.com/office/drawing/2014/main" id="{892ABB66-D221-D05A-C1BA-6AABB79E6DE2}"/>
              </a:ext>
            </a:extLst>
          </p:cNvPr>
          <p:cNvSpPr>
            <a:spLocks noGrp="1"/>
          </p:cNvSpPr>
          <p:nvPr>
            <p:ph type="pic" sz="quarter" idx="15"/>
          </p:nvPr>
        </p:nvSpPr>
        <p:spPr>
          <a:xfrm>
            <a:off x="7514897" y="3997324"/>
            <a:ext cx="4035972" cy="2235311"/>
          </a:xfrm>
          <a:prstGeom prst="rect">
            <a:avLst/>
          </a:prstGeom>
        </p:spPr>
        <p:txBody>
          <a:bodyPr/>
          <a:lstStyle/>
          <a:p>
            <a:endParaRPr lang="de-DE"/>
          </a:p>
        </p:txBody>
      </p:sp>
    </p:spTree>
    <p:extLst>
      <p:ext uri="{BB962C8B-B14F-4D97-AF65-F5344CB8AC3E}">
        <p14:creationId xmlns:p14="http://schemas.microsoft.com/office/powerpoint/2010/main" val="2131375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ontaktseite">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A150CF56-7132-1043-514D-4D53AE9495FC}"/>
              </a:ext>
            </a:extLst>
          </p:cNvPr>
          <p:cNvSpPr>
            <a:spLocks noGrp="1"/>
          </p:cNvSpPr>
          <p:nvPr>
            <p:ph type="pic" sz="quarter" idx="10"/>
          </p:nvPr>
        </p:nvSpPr>
        <p:spPr>
          <a:xfrm>
            <a:off x="1837974" y="1797050"/>
            <a:ext cx="2306638" cy="2306638"/>
          </a:xfrm>
          <a:prstGeom prst="rect">
            <a:avLst/>
          </a:prstGeom>
        </p:spPr>
        <p:txBody>
          <a:bodyPr/>
          <a:lstStyle/>
          <a:p>
            <a:endParaRPr lang="de-DE" dirty="0"/>
          </a:p>
        </p:txBody>
      </p:sp>
      <p:sp>
        <p:nvSpPr>
          <p:cNvPr id="6" name="Bildplatzhalter 4">
            <a:extLst>
              <a:ext uri="{FF2B5EF4-FFF2-40B4-BE49-F238E27FC236}">
                <a16:creationId xmlns:a16="http://schemas.microsoft.com/office/drawing/2014/main" id="{0A1A1A19-B9A0-2270-23AA-E3A59DF1DAE2}"/>
              </a:ext>
            </a:extLst>
          </p:cNvPr>
          <p:cNvSpPr>
            <a:spLocks noGrp="1"/>
          </p:cNvSpPr>
          <p:nvPr>
            <p:ph type="pic" sz="quarter" idx="11"/>
          </p:nvPr>
        </p:nvSpPr>
        <p:spPr>
          <a:xfrm>
            <a:off x="4942681" y="1807682"/>
            <a:ext cx="2306638" cy="2306638"/>
          </a:xfrm>
          <a:prstGeom prst="rect">
            <a:avLst/>
          </a:prstGeom>
        </p:spPr>
        <p:txBody>
          <a:bodyPr/>
          <a:lstStyle/>
          <a:p>
            <a:endParaRPr lang="de-DE" dirty="0"/>
          </a:p>
        </p:txBody>
      </p:sp>
      <p:sp>
        <p:nvSpPr>
          <p:cNvPr id="7" name="Bildplatzhalter 4">
            <a:extLst>
              <a:ext uri="{FF2B5EF4-FFF2-40B4-BE49-F238E27FC236}">
                <a16:creationId xmlns:a16="http://schemas.microsoft.com/office/drawing/2014/main" id="{D189DE0C-4206-5206-F05A-2137EA060EF8}"/>
              </a:ext>
            </a:extLst>
          </p:cNvPr>
          <p:cNvSpPr>
            <a:spLocks noGrp="1"/>
          </p:cNvSpPr>
          <p:nvPr>
            <p:ph type="pic" sz="quarter" idx="12"/>
          </p:nvPr>
        </p:nvSpPr>
        <p:spPr>
          <a:xfrm>
            <a:off x="8047388" y="1818315"/>
            <a:ext cx="2306638" cy="2306638"/>
          </a:xfrm>
          <a:prstGeom prst="rect">
            <a:avLst/>
          </a:prstGeom>
        </p:spPr>
        <p:txBody>
          <a:bodyPr/>
          <a:lstStyle/>
          <a:p>
            <a:endParaRPr lang="de-DE" dirty="0"/>
          </a:p>
        </p:txBody>
      </p:sp>
      <p:sp>
        <p:nvSpPr>
          <p:cNvPr id="9" name="Textplatzhalter 8">
            <a:extLst>
              <a:ext uri="{FF2B5EF4-FFF2-40B4-BE49-F238E27FC236}">
                <a16:creationId xmlns:a16="http://schemas.microsoft.com/office/drawing/2014/main" id="{507C2F10-2BC8-9F0B-EE83-02344E65D528}"/>
              </a:ext>
            </a:extLst>
          </p:cNvPr>
          <p:cNvSpPr>
            <a:spLocks noGrp="1"/>
          </p:cNvSpPr>
          <p:nvPr>
            <p:ph type="body" sz="quarter" idx="13" hasCustomPrompt="1"/>
          </p:nvPr>
        </p:nvSpPr>
        <p:spPr>
          <a:xfrm>
            <a:off x="1656353" y="4327044"/>
            <a:ext cx="2669880" cy="872275"/>
          </a:xfrm>
          <a:prstGeom prst="rect">
            <a:avLst/>
          </a:prstGeom>
        </p:spPr>
        <p:txBody>
          <a:bodyPr/>
          <a:lstStyle>
            <a:lvl1pPr marL="0" indent="0" algn="ctr">
              <a:lnSpc>
                <a:spcPct val="100000"/>
              </a:lnSpc>
              <a:spcBef>
                <a:spcPts val="400"/>
              </a:spcBef>
              <a:buNone/>
              <a:defRPr sz="900" b="1" cap="all" spc="0" baseline="0">
                <a:latin typeface="Arial" panose="020B0604020202020204" pitchFamily="34" charset="0"/>
                <a:cs typeface="Arial" panose="020B0604020202020204" pitchFamily="34" charset="0"/>
              </a:defRPr>
            </a:lvl1pPr>
          </a:lstStyle>
          <a:p>
            <a:pPr lvl="0"/>
            <a:r>
              <a:rPr lang="de-DE" dirty="0"/>
              <a:t>Herr </a:t>
            </a:r>
            <a:r>
              <a:rPr lang="de-DE" dirty="0" err="1"/>
              <a:t>max</a:t>
            </a:r>
            <a:r>
              <a:rPr lang="de-DE" dirty="0"/>
              <a:t> </a:t>
            </a:r>
            <a:r>
              <a:rPr lang="de-DE" dirty="0" err="1"/>
              <a:t>mustermann</a:t>
            </a:r>
            <a:endParaRPr lang="de-DE" dirty="0"/>
          </a:p>
          <a:p>
            <a:pPr lvl="0"/>
            <a:r>
              <a:rPr lang="de-DE" dirty="0"/>
              <a:t>Tel.: 123456789</a:t>
            </a:r>
          </a:p>
          <a:p>
            <a:pPr lvl="0"/>
            <a:r>
              <a:rPr lang="de-DE" dirty="0" err="1"/>
              <a:t>e-mail</a:t>
            </a:r>
            <a:r>
              <a:rPr lang="de-DE" dirty="0"/>
              <a:t>: </a:t>
            </a:r>
            <a:r>
              <a:rPr lang="de-DE" dirty="0" err="1"/>
              <a:t>xyz.xyz@pieper.de</a:t>
            </a:r>
            <a:endParaRPr lang="de-DE" dirty="0"/>
          </a:p>
        </p:txBody>
      </p:sp>
      <p:sp>
        <p:nvSpPr>
          <p:cNvPr id="10" name="Textplatzhalter 8">
            <a:extLst>
              <a:ext uri="{FF2B5EF4-FFF2-40B4-BE49-F238E27FC236}">
                <a16:creationId xmlns:a16="http://schemas.microsoft.com/office/drawing/2014/main" id="{D397E912-3438-4EF4-6001-2C28FBD7A1D8}"/>
              </a:ext>
            </a:extLst>
          </p:cNvPr>
          <p:cNvSpPr>
            <a:spLocks noGrp="1"/>
          </p:cNvSpPr>
          <p:nvPr>
            <p:ph type="body" sz="quarter" idx="14" hasCustomPrompt="1"/>
          </p:nvPr>
        </p:nvSpPr>
        <p:spPr>
          <a:xfrm>
            <a:off x="4761060" y="4327044"/>
            <a:ext cx="2669880" cy="872275"/>
          </a:xfrm>
          <a:prstGeom prst="rect">
            <a:avLst/>
          </a:prstGeom>
        </p:spPr>
        <p:txBody>
          <a:bodyPr/>
          <a:lstStyle>
            <a:lvl1pPr marL="0" indent="0" algn="ctr">
              <a:lnSpc>
                <a:spcPct val="100000"/>
              </a:lnSpc>
              <a:spcBef>
                <a:spcPts val="400"/>
              </a:spcBef>
              <a:buNone/>
              <a:defRPr sz="900" b="1" cap="all" spc="0" baseline="0">
                <a:latin typeface="Arial" panose="020B0604020202020204" pitchFamily="34" charset="0"/>
                <a:cs typeface="Arial" panose="020B0604020202020204" pitchFamily="34" charset="0"/>
              </a:defRPr>
            </a:lvl1pPr>
          </a:lstStyle>
          <a:p>
            <a:pPr lvl="0"/>
            <a:r>
              <a:rPr lang="de-DE" dirty="0"/>
              <a:t>Herr </a:t>
            </a:r>
            <a:r>
              <a:rPr lang="de-DE" dirty="0" err="1"/>
              <a:t>max</a:t>
            </a:r>
            <a:r>
              <a:rPr lang="de-DE" dirty="0"/>
              <a:t> </a:t>
            </a:r>
            <a:r>
              <a:rPr lang="de-DE" dirty="0" err="1"/>
              <a:t>mustermann</a:t>
            </a:r>
            <a:endParaRPr lang="de-DE" dirty="0"/>
          </a:p>
          <a:p>
            <a:pPr lvl="0"/>
            <a:r>
              <a:rPr lang="de-DE" dirty="0"/>
              <a:t>Tel.: 123456789</a:t>
            </a:r>
          </a:p>
          <a:p>
            <a:pPr lvl="0"/>
            <a:r>
              <a:rPr lang="de-DE" dirty="0" err="1"/>
              <a:t>e-mail</a:t>
            </a:r>
            <a:r>
              <a:rPr lang="de-DE" dirty="0"/>
              <a:t>: </a:t>
            </a:r>
            <a:r>
              <a:rPr lang="de-DE" dirty="0" err="1"/>
              <a:t>xyz.xyz@pieper.de</a:t>
            </a:r>
            <a:endParaRPr lang="de-DE" dirty="0"/>
          </a:p>
        </p:txBody>
      </p:sp>
      <p:sp>
        <p:nvSpPr>
          <p:cNvPr id="11" name="Textplatzhalter 8">
            <a:extLst>
              <a:ext uri="{FF2B5EF4-FFF2-40B4-BE49-F238E27FC236}">
                <a16:creationId xmlns:a16="http://schemas.microsoft.com/office/drawing/2014/main" id="{7F01C974-8D3D-9F94-2532-089C248CED1D}"/>
              </a:ext>
            </a:extLst>
          </p:cNvPr>
          <p:cNvSpPr>
            <a:spLocks noGrp="1"/>
          </p:cNvSpPr>
          <p:nvPr>
            <p:ph type="body" sz="quarter" idx="15" hasCustomPrompt="1"/>
          </p:nvPr>
        </p:nvSpPr>
        <p:spPr>
          <a:xfrm>
            <a:off x="7865767" y="4327043"/>
            <a:ext cx="2669880" cy="872275"/>
          </a:xfrm>
          <a:prstGeom prst="rect">
            <a:avLst/>
          </a:prstGeom>
        </p:spPr>
        <p:txBody>
          <a:bodyPr/>
          <a:lstStyle>
            <a:lvl1pPr marL="0" indent="0" algn="ctr">
              <a:lnSpc>
                <a:spcPct val="100000"/>
              </a:lnSpc>
              <a:spcBef>
                <a:spcPts val="400"/>
              </a:spcBef>
              <a:buNone/>
              <a:defRPr sz="900" b="1" cap="all" spc="0" baseline="0">
                <a:latin typeface="Arial" panose="020B0604020202020204" pitchFamily="34" charset="0"/>
                <a:cs typeface="Arial" panose="020B0604020202020204" pitchFamily="34" charset="0"/>
              </a:defRPr>
            </a:lvl1pPr>
          </a:lstStyle>
          <a:p>
            <a:pPr lvl="0"/>
            <a:r>
              <a:rPr lang="de-DE" dirty="0"/>
              <a:t>Herr </a:t>
            </a:r>
            <a:r>
              <a:rPr lang="de-DE" dirty="0" err="1"/>
              <a:t>max</a:t>
            </a:r>
            <a:r>
              <a:rPr lang="de-DE" dirty="0"/>
              <a:t> </a:t>
            </a:r>
            <a:r>
              <a:rPr lang="de-DE" dirty="0" err="1"/>
              <a:t>mustermann</a:t>
            </a:r>
            <a:endParaRPr lang="de-DE" dirty="0"/>
          </a:p>
          <a:p>
            <a:pPr lvl="0"/>
            <a:r>
              <a:rPr lang="de-DE" dirty="0"/>
              <a:t>Tel.: 123456789</a:t>
            </a:r>
          </a:p>
          <a:p>
            <a:pPr lvl="0"/>
            <a:r>
              <a:rPr lang="de-DE" dirty="0" err="1"/>
              <a:t>e-mail</a:t>
            </a:r>
            <a:r>
              <a:rPr lang="de-DE" dirty="0"/>
              <a:t>: </a:t>
            </a:r>
            <a:r>
              <a:rPr lang="de-DE" dirty="0" err="1"/>
              <a:t>xyz.xyz@pieper.de</a:t>
            </a:r>
            <a:endParaRPr lang="de-DE" dirty="0"/>
          </a:p>
        </p:txBody>
      </p:sp>
    </p:spTree>
    <p:extLst>
      <p:ext uri="{BB962C8B-B14F-4D97-AF65-F5344CB8AC3E}">
        <p14:creationId xmlns:p14="http://schemas.microsoft.com/office/powerpoint/2010/main" val="2514995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bschluss">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05378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4.xm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4.emf"/></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5.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Grafik 4" descr="Ein Bild, das Design, Kunst, Keksausstecher enthält.&#10;&#10;Automatisch generierte Beschreibung mit mittlerer Zuverlässigkeit">
            <a:extLst>
              <a:ext uri="{FF2B5EF4-FFF2-40B4-BE49-F238E27FC236}">
                <a16:creationId xmlns:a16="http://schemas.microsoft.com/office/drawing/2014/main" id="{E4DC3E25-9F71-CCA1-8237-52786D4DC84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24924" t="24261" r="34552" b="24261"/>
          <a:stretch/>
        </p:blipFill>
        <p:spPr>
          <a:xfrm rot="5400000">
            <a:off x="2666999" y="-2667000"/>
            <a:ext cx="6858001" cy="12192002"/>
          </a:xfrm>
          <a:prstGeom prst="rect">
            <a:avLst/>
          </a:prstGeom>
        </p:spPr>
      </p:pic>
      <p:pic>
        <p:nvPicPr>
          <p:cNvPr id="2" name="Grafik 1" descr="Ein Bild, das Schrift, Text, Grafiken, Schwarz enthält.&#10;&#10;Automatisch generierte Beschreibung">
            <a:extLst>
              <a:ext uri="{FF2B5EF4-FFF2-40B4-BE49-F238E27FC236}">
                <a16:creationId xmlns:a16="http://schemas.microsoft.com/office/drawing/2014/main" id="{1AD54D9D-1B09-D0F1-369D-2B2E43F379B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78306" y="2779013"/>
            <a:ext cx="4035884" cy="1252370"/>
          </a:xfrm>
          <a:prstGeom prst="rect">
            <a:avLst/>
          </a:prstGeom>
        </p:spPr>
      </p:pic>
    </p:spTree>
    <p:extLst>
      <p:ext uri="{BB962C8B-B14F-4D97-AF65-F5344CB8AC3E}">
        <p14:creationId xmlns:p14="http://schemas.microsoft.com/office/powerpoint/2010/main" val="1599174181"/>
      </p:ext>
    </p:extLst>
  </p:cSld>
  <p:clrMap bg1="lt1" tx1="dk1" bg2="lt2" tx2="dk2" accent1="accent1" accent2="accent2" accent3="accent3" accent4="accent4" accent5="accent5" accent6="accent6" hlink="hlink" folHlink="folHlink"/>
  <p:sldLayoutIdLst>
    <p:sldLayoutId id="2147483648" r:id="rId1"/>
  </p:sldLayoutIdLst>
  <p:hf hdr="0" dt="0"/>
  <p:txStyles>
    <p:titleStyle>
      <a:lvl1pPr algn="ctr" defTabSz="914400" rtl="0" eaLnBrk="1" latinLnBrk="0" hangingPunct="1">
        <a:lnSpc>
          <a:spcPct val="90000"/>
        </a:lnSpc>
        <a:spcBef>
          <a:spcPct val="0"/>
        </a:spcBef>
        <a:buNone/>
        <a:defRPr sz="1050" b="1" i="0" kern="1200" spc="3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1050" b="0" i="0"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Grafik 1" descr="Ein Bild, das Design, Kunst, Keksausstecher enthält.&#10;&#10;Automatisch generierte Beschreibung mit mittlerer Zuverlässigkeit">
            <a:extLst>
              <a:ext uri="{FF2B5EF4-FFF2-40B4-BE49-F238E27FC236}">
                <a16:creationId xmlns:a16="http://schemas.microsoft.com/office/drawing/2014/main" id="{74495B38-1E8B-47FE-ECBC-C4A85EEAE4C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0911" t="41885" r="37234" b="17651"/>
          <a:stretch/>
        </p:blipFill>
        <p:spPr>
          <a:xfrm rot="5400000">
            <a:off x="2666999" y="-2667000"/>
            <a:ext cx="6858001" cy="12192002"/>
          </a:xfrm>
          <a:prstGeom prst="rect">
            <a:avLst/>
          </a:prstGeom>
        </p:spPr>
      </p:pic>
      <p:sp>
        <p:nvSpPr>
          <p:cNvPr id="17" name="Textfeld 16">
            <a:extLst>
              <a:ext uri="{FF2B5EF4-FFF2-40B4-BE49-F238E27FC236}">
                <a16:creationId xmlns:a16="http://schemas.microsoft.com/office/drawing/2014/main" id="{F274FEEA-F1B7-3C8E-835C-BC5B87DCCFA3}"/>
              </a:ext>
            </a:extLst>
          </p:cNvPr>
          <p:cNvSpPr txBox="1"/>
          <p:nvPr userDrawn="1"/>
        </p:nvSpPr>
        <p:spPr>
          <a:xfrm rot="16200000">
            <a:off x="8029601" y="2459499"/>
            <a:ext cx="6858004" cy="1938992"/>
          </a:xfrm>
          <a:prstGeom prst="rect">
            <a:avLst/>
          </a:prstGeom>
          <a:noFill/>
        </p:spPr>
        <p:txBody>
          <a:bodyPr wrap="square" rtlCol="0">
            <a:spAutoFit/>
          </a:bodyPr>
          <a:lstStyle/>
          <a:p>
            <a:r>
              <a:rPr lang="de-DE" sz="12000" b="1" i="0" dirty="0">
                <a:latin typeface="Times New Roman" panose="02020603050405020304" pitchFamily="18" charset="0"/>
                <a:cs typeface="Times New Roman" panose="02020603050405020304" pitchFamily="18" charset="0"/>
              </a:rPr>
              <a:t>AGENDA</a:t>
            </a:r>
          </a:p>
        </p:txBody>
      </p:sp>
      <p:pic>
        <p:nvPicPr>
          <p:cNvPr id="4" name="Grafik 3" descr="Ein Bild, das Schwarz, Dunkelheit enthält.&#10;&#10;Automatisch generierte Beschreibung">
            <a:extLst>
              <a:ext uri="{FF2B5EF4-FFF2-40B4-BE49-F238E27FC236}">
                <a16:creationId xmlns:a16="http://schemas.microsoft.com/office/drawing/2014/main" id="{FA8151CF-BF31-93FA-E09E-2862010C1E8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61297" y="254000"/>
            <a:ext cx="408456" cy="381000"/>
          </a:xfrm>
          <a:prstGeom prst="rect">
            <a:avLst/>
          </a:prstGeom>
        </p:spPr>
      </p:pic>
    </p:spTree>
    <p:extLst>
      <p:ext uri="{BB962C8B-B14F-4D97-AF65-F5344CB8AC3E}">
        <p14:creationId xmlns:p14="http://schemas.microsoft.com/office/powerpoint/2010/main" val="2490824029"/>
      </p:ext>
    </p:extLst>
  </p:cSld>
  <p:clrMap bg1="lt1" tx1="dk1" bg2="lt2" tx2="dk2" accent1="accent1" accent2="accent2" accent3="accent3" accent4="accent4" accent5="accent5" accent6="accent6" hlink="hlink" folHlink="folHlink"/>
  <p:sldLayoutIdLst>
    <p:sldLayoutId id="2147483766" r:id="rId1"/>
  </p:sldLayoutIdLst>
  <p:hf hdr="0" dt="0"/>
  <p:txStyles>
    <p:titleStyle>
      <a:lvl1pPr algn="l" defTabSz="914400" rtl="0" eaLnBrk="1" latinLnBrk="0" hangingPunct="1">
        <a:lnSpc>
          <a:spcPct val="200000"/>
        </a:lnSpc>
        <a:spcBef>
          <a:spcPct val="0"/>
        </a:spcBef>
        <a:buNone/>
        <a:defRPr sz="1600" b="1" i="0" kern="1200" spc="3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50000"/>
        </a:lnSpc>
        <a:spcBef>
          <a:spcPts val="1000"/>
        </a:spcBef>
        <a:buFont typeface="Arial" panose="020B0604020202020204" pitchFamily="34" charset="0"/>
        <a:buNone/>
        <a:defRPr sz="1600" b="1" i="0" kern="1200" spc="3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Foliennummernplatzhalter 10">
            <a:extLst>
              <a:ext uri="{FF2B5EF4-FFF2-40B4-BE49-F238E27FC236}">
                <a16:creationId xmlns:a16="http://schemas.microsoft.com/office/drawing/2014/main" id="{F4F2910F-6E71-3A12-012A-5D2FE9E9BAB9}"/>
              </a:ext>
            </a:extLst>
          </p:cNvPr>
          <p:cNvSpPr>
            <a:spLocks noGrp="1"/>
          </p:cNvSpPr>
          <p:nvPr>
            <p:ph type="sldNum" sz="quarter" idx="4"/>
          </p:nvPr>
        </p:nvSpPr>
        <p:spPr>
          <a:xfrm>
            <a:off x="9448800" y="6538595"/>
            <a:ext cx="2743200" cy="365125"/>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ea typeface="Tahoma" panose="020B0604030504040204" pitchFamily="34" charset="0"/>
                <a:cs typeface="Arial" panose="020B0604020202020204" pitchFamily="34" charset="0"/>
              </a:defRPr>
            </a:lvl1pPr>
          </a:lstStyle>
          <a:p>
            <a:r>
              <a:rPr lang="de-DE" dirty="0"/>
              <a:t>Seite </a:t>
            </a:r>
            <a:fld id="{28B2DC75-0B5D-9644-9A00-6C9501BDDF16}" type="slidenum">
              <a:rPr lang="de-DE" smtClean="0"/>
              <a:pPr/>
              <a:t>‹Nº›</a:t>
            </a:fld>
            <a:endParaRPr lang="de-DE" dirty="0"/>
          </a:p>
        </p:txBody>
      </p:sp>
      <p:pic>
        <p:nvPicPr>
          <p:cNvPr id="2" name="Grafik 1" descr="Ein Bild, das Schwarz, Dunkelheit enthält.&#10;&#10;Automatisch generierte Beschreibung">
            <a:extLst>
              <a:ext uri="{FF2B5EF4-FFF2-40B4-BE49-F238E27FC236}">
                <a16:creationId xmlns:a16="http://schemas.microsoft.com/office/drawing/2014/main" id="{5369DC49-ADA2-75AF-DEBB-5912472E5D1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61297" y="254000"/>
            <a:ext cx="408456" cy="381000"/>
          </a:xfrm>
          <a:prstGeom prst="rect">
            <a:avLst/>
          </a:prstGeom>
        </p:spPr>
      </p:pic>
    </p:spTree>
    <p:extLst>
      <p:ext uri="{BB962C8B-B14F-4D97-AF65-F5344CB8AC3E}">
        <p14:creationId xmlns:p14="http://schemas.microsoft.com/office/powerpoint/2010/main" val="1814876594"/>
      </p:ext>
    </p:extLst>
  </p:cSld>
  <p:clrMap bg1="lt1" tx1="dk1" bg2="lt2" tx2="dk2" accent1="accent1" accent2="accent2" accent3="accent3" accent4="accent4" accent5="accent5" accent6="accent6" hlink="hlink" folHlink="folHlink"/>
  <p:sldLayoutIdLst>
    <p:sldLayoutId id="2147483776" r:id="rId1"/>
    <p:sldLayoutId id="2147483790" r:id="rId2"/>
  </p:sldLayoutIdLst>
  <p:hf hdr="0" dt="0"/>
  <p:txStyles>
    <p:titleStyle>
      <a:lvl1pPr algn="l" defTabSz="914400" rtl="0" eaLnBrk="1" latinLnBrk="0" hangingPunct="1">
        <a:lnSpc>
          <a:spcPct val="90000"/>
        </a:lnSpc>
        <a:spcBef>
          <a:spcPct val="0"/>
        </a:spcBef>
        <a:buNone/>
        <a:defRPr sz="2900" kern="1200">
          <a:solidFill>
            <a:schemeClr val="tx1"/>
          </a:solidFill>
          <a:latin typeface="Georgia" panose="02040502050405020303" pitchFamily="18" charset="0"/>
          <a:ea typeface="Toppan Bunkyu Midashi Mincho Extrabold" panose="02020900000000000000" pitchFamily="18"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b="0" i="0" kern="1200" spc="20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b="0" i="0" kern="1200" spc="200" baseline="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b="0" i="0" kern="1200" spc="3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spc="3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spc="3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Grafik 6" descr="Ein Bild, das Design, Kunst, Keksausstecher enthält.&#10;&#10;Automatisch generierte Beschreibung mit mittlerer Zuverlässigkeit">
            <a:extLst>
              <a:ext uri="{FF2B5EF4-FFF2-40B4-BE49-F238E27FC236}">
                <a16:creationId xmlns:a16="http://schemas.microsoft.com/office/drawing/2014/main" id="{FDB263EA-ED61-DA9C-AE75-88809ACDD984}"/>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0911" t="41885" r="37234" b="17651"/>
          <a:stretch/>
        </p:blipFill>
        <p:spPr>
          <a:xfrm rot="5400000">
            <a:off x="2666999" y="-2667000"/>
            <a:ext cx="6858001" cy="12192002"/>
          </a:xfrm>
          <a:prstGeom prst="rect">
            <a:avLst/>
          </a:prstGeom>
        </p:spPr>
      </p:pic>
      <p:pic>
        <p:nvPicPr>
          <p:cNvPr id="9" name="Grafik 8">
            <a:extLst>
              <a:ext uri="{FF2B5EF4-FFF2-40B4-BE49-F238E27FC236}">
                <a16:creationId xmlns:a16="http://schemas.microsoft.com/office/drawing/2014/main" id="{FB5BC26B-F2CD-596C-F75C-E90ADD386E18}"/>
              </a:ext>
            </a:extLst>
          </p:cNvPr>
          <p:cNvPicPr>
            <a:picLocks noChangeAspect="1"/>
          </p:cNvPicPr>
          <p:nvPr userDrawn="1"/>
        </p:nvPicPr>
        <p:blipFill>
          <a:blip r:embed="rId4"/>
          <a:stretch>
            <a:fillRect/>
          </a:stretch>
        </p:blipFill>
        <p:spPr>
          <a:xfrm>
            <a:off x="5327650" y="6096738"/>
            <a:ext cx="1536700" cy="469900"/>
          </a:xfrm>
          <a:prstGeom prst="rect">
            <a:avLst/>
          </a:prstGeom>
        </p:spPr>
      </p:pic>
      <p:pic>
        <p:nvPicPr>
          <p:cNvPr id="2" name="Grafik 1" descr="Ein Bild, das Schwarz, Dunkelheit enthält.&#10;&#10;Automatisch generierte Beschreibung">
            <a:extLst>
              <a:ext uri="{FF2B5EF4-FFF2-40B4-BE49-F238E27FC236}">
                <a16:creationId xmlns:a16="http://schemas.microsoft.com/office/drawing/2014/main" id="{8CF9B3D3-04F0-C760-F6DE-FE88B328BCE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61297" y="254000"/>
            <a:ext cx="408456" cy="381000"/>
          </a:xfrm>
          <a:prstGeom prst="rect">
            <a:avLst/>
          </a:prstGeom>
        </p:spPr>
      </p:pic>
    </p:spTree>
    <p:extLst>
      <p:ext uri="{BB962C8B-B14F-4D97-AF65-F5344CB8AC3E}">
        <p14:creationId xmlns:p14="http://schemas.microsoft.com/office/powerpoint/2010/main" val="218702703"/>
      </p:ext>
    </p:extLst>
  </p:cSld>
  <p:clrMap bg1="lt1" tx1="dk1" bg2="lt2" tx2="dk2" accent1="accent1" accent2="accent2" accent3="accent3" accent4="accent4" accent5="accent5" accent6="accent6" hlink="hlink" folHlink="folHlink"/>
  <p:sldLayoutIdLst>
    <p:sldLayoutId id="21474837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Grafik 6" descr="Ein Bild, das Design, Kunst, Keksausstecher enthält.&#10;&#10;Automatisch generierte Beschreibung mit mittlerer Zuverlässigkeit">
            <a:extLst>
              <a:ext uri="{FF2B5EF4-FFF2-40B4-BE49-F238E27FC236}">
                <a16:creationId xmlns:a16="http://schemas.microsoft.com/office/drawing/2014/main" id="{FDB263EA-ED61-DA9C-AE75-88809ACDD984}"/>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0911" t="41885" r="37234" b="17651"/>
          <a:stretch/>
        </p:blipFill>
        <p:spPr>
          <a:xfrm rot="5400000">
            <a:off x="2666999" y="-2667000"/>
            <a:ext cx="6858001" cy="12192002"/>
          </a:xfrm>
          <a:prstGeom prst="rect">
            <a:avLst/>
          </a:prstGeom>
        </p:spPr>
      </p:pic>
      <p:pic>
        <p:nvPicPr>
          <p:cNvPr id="9" name="Grafik 8">
            <a:extLst>
              <a:ext uri="{FF2B5EF4-FFF2-40B4-BE49-F238E27FC236}">
                <a16:creationId xmlns:a16="http://schemas.microsoft.com/office/drawing/2014/main" id="{FB5BC26B-F2CD-596C-F75C-E90ADD386E18}"/>
              </a:ext>
            </a:extLst>
          </p:cNvPr>
          <p:cNvPicPr>
            <a:picLocks noChangeAspect="1"/>
          </p:cNvPicPr>
          <p:nvPr userDrawn="1"/>
        </p:nvPicPr>
        <p:blipFill>
          <a:blip r:embed="rId4"/>
          <a:stretch>
            <a:fillRect/>
          </a:stretch>
        </p:blipFill>
        <p:spPr>
          <a:xfrm>
            <a:off x="5327649" y="6096738"/>
            <a:ext cx="1536700" cy="469900"/>
          </a:xfrm>
          <a:prstGeom prst="rect">
            <a:avLst/>
          </a:prstGeom>
        </p:spPr>
      </p:pic>
      <p:sp>
        <p:nvSpPr>
          <p:cNvPr id="2" name="Textplatzhalter 8">
            <a:extLst>
              <a:ext uri="{FF2B5EF4-FFF2-40B4-BE49-F238E27FC236}">
                <a16:creationId xmlns:a16="http://schemas.microsoft.com/office/drawing/2014/main" id="{FDF3110B-C97A-3DD8-DA43-F597626A3BFD}"/>
              </a:ext>
            </a:extLst>
          </p:cNvPr>
          <p:cNvSpPr txBox="1">
            <a:spLocks/>
          </p:cNvSpPr>
          <p:nvPr userDrawn="1"/>
        </p:nvSpPr>
        <p:spPr>
          <a:xfrm>
            <a:off x="2713684" y="2500793"/>
            <a:ext cx="6764633" cy="1095153"/>
          </a:xfrm>
          <a:prstGeom prst="rect">
            <a:avLst/>
          </a:prstGeom>
        </p:spPr>
        <p:txBody>
          <a:bodyPr/>
          <a:lstStyle>
            <a:lvl1pPr marL="0" indent="0" algn="ctr" defTabSz="914400" rtl="0" eaLnBrk="1" latinLnBrk="0" hangingPunct="1">
              <a:lnSpc>
                <a:spcPct val="100000"/>
              </a:lnSpc>
              <a:spcBef>
                <a:spcPts val="400"/>
              </a:spcBef>
              <a:buFont typeface="Arial" panose="020B0604020202020204" pitchFamily="34" charset="0"/>
              <a:buNone/>
              <a:defRPr sz="900" b="1" kern="1200" cap="all" spc="0" baseline="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4200" b="1" i="0" cap="none" baseline="0" dirty="0">
                <a:latin typeface="Times New Roman" panose="02020603050405020304" pitchFamily="18" charset="0"/>
                <a:cs typeface="Times New Roman" panose="02020603050405020304" pitchFamily="18" charset="0"/>
              </a:rPr>
              <a:t>Vielen Dank für</a:t>
            </a:r>
            <a:br>
              <a:rPr lang="de-DE" sz="4200" b="1" i="0" cap="none" baseline="0" dirty="0">
                <a:latin typeface="Times New Roman" panose="02020603050405020304" pitchFamily="18" charset="0"/>
                <a:cs typeface="Times New Roman" panose="02020603050405020304" pitchFamily="18" charset="0"/>
              </a:rPr>
            </a:br>
            <a:r>
              <a:rPr lang="de-DE" sz="4200" b="1" i="0" cap="none" baseline="0" dirty="0">
                <a:latin typeface="Times New Roman" panose="02020603050405020304" pitchFamily="18" charset="0"/>
                <a:cs typeface="Times New Roman" panose="02020603050405020304" pitchFamily="18" charset="0"/>
              </a:rPr>
              <a:t>Ihre Aufmerksamkeit!</a:t>
            </a:r>
          </a:p>
        </p:txBody>
      </p:sp>
      <p:pic>
        <p:nvPicPr>
          <p:cNvPr id="3" name="Grafik 2" descr="Ein Bild, das Schwarz, Dunkelheit enthält.&#10;&#10;Automatisch generierte Beschreibung">
            <a:extLst>
              <a:ext uri="{FF2B5EF4-FFF2-40B4-BE49-F238E27FC236}">
                <a16:creationId xmlns:a16="http://schemas.microsoft.com/office/drawing/2014/main" id="{D6D6EED4-7B94-CB08-745B-4E217E78D3BA}"/>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61297" y="254000"/>
            <a:ext cx="408456" cy="381000"/>
          </a:xfrm>
          <a:prstGeom prst="rect">
            <a:avLst/>
          </a:prstGeom>
        </p:spPr>
      </p:pic>
    </p:spTree>
    <p:extLst>
      <p:ext uri="{BB962C8B-B14F-4D97-AF65-F5344CB8AC3E}">
        <p14:creationId xmlns:p14="http://schemas.microsoft.com/office/powerpoint/2010/main" val="1063681394"/>
      </p:ext>
    </p:extLst>
  </p:cSld>
  <p:clrMap bg1="lt1" tx1="dk1" bg2="lt2" tx2="dk2" accent1="accent1" accent2="accent2" accent3="accent3" accent4="accent4" accent5="accent5" accent6="accent6" hlink="hlink" folHlink="folHlink"/>
  <p:sldLayoutIdLst>
    <p:sldLayoutId id="21474837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945A5C2-BDA4-4DDB-B371-1CD1D2AF7569}"/>
              </a:ext>
            </a:extLst>
          </p:cNvPr>
          <p:cNvSpPr>
            <a:spLocks noGrp="1"/>
          </p:cNvSpPr>
          <p:nvPr>
            <p:ph type="body" sz="quarter" idx="10"/>
          </p:nvPr>
        </p:nvSpPr>
        <p:spPr/>
        <p:txBody>
          <a:bodyPr/>
          <a:lstStyle/>
          <a:p>
            <a:r>
              <a:rPr lang="de-DE" dirty="0"/>
              <a:t>ABFRAGE NEUHEITEN KEY FACTS</a:t>
            </a:r>
          </a:p>
        </p:txBody>
      </p:sp>
      <p:sp>
        <p:nvSpPr>
          <p:cNvPr id="3" name="Inhaltsplatzhalter 2">
            <a:extLst>
              <a:ext uri="{FF2B5EF4-FFF2-40B4-BE49-F238E27FC236}">
                <a16:creationId xmlns:a16="http://schemas.microsoft.com/office/drawing/2014/main" id="{7DAE09A1-78F1-FDC0-1914-36717348CCE3}"/>
              </a:ext>
            </a:extLst>
          </p:cNvPr>
          <p:cNvSpPr>
            <a:spLocks noGrp="1"/>
          </p:cNvSpPr>
          <p:nvPr>
            <p:ph sz="quarter" idx="11"/>
          </p:nvPr>
        </p:nvSpPr>
        <p:spPr>
          <a:xfrm>
            <a:off x="0" y="6572250"/>
            <a:ext cx="3115340" cy="285750"/>
          </a:xfrm>
        </p:spPr>
        <p:txBody>
          <a:bodyPr/>
          <a:lstStyle/>
          <a:p>
            <a:r>
              <a:rPr lang="de-DE" dirty="0" err="1"/>
              <a:t>Category</a:t>
            </a:r>
            <a:r>
              <a:rPr lang="de-DE" dirty="0"/>
              <a:t> Management – 2024</a:t>
            </a:r>
          </a:p>
        </p:txBody>
      </p:sp>
    </p:spTree>
    <p:extLst>
      <p:ext uri="{BB962C8B-B14F-4D97-AF65-F5344CB8AC3E}">
        <p14:creationId xmlns:p14="http://schemas.microsoft.com/office/powerpoint/2010/main" val="3934940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Rechteck 98">
            <a:extLst>
              <a:ext uri="{FF2B5EF4-FFF2-40B4-BE49-F238E27FC236}">
                <a16:creationId xmlns:a16="http://schemas.microsoft.com/office/drawing/2014/main" id="{989B90CD-B6FB-C9F7-5559-EC1B2BFC002A}"/>
              </a:ext>
            </a:extLst>
          </p:cNvPr>
          <p:cNvSpPr/>
          <p:nvPr/>
        </p:nvSpPr>
        <p:spPr>
          <a:xfrm>
            <a:off x="7243292" y="5128033"/>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a:solidFill>
                  <a:schemeClr val="tx1"/>
                </a:solidFill>
                <a:latin typeface="Arial" charset="0"/>
                <a:ea typeface="Arial" charset="0"/>
                <a:cs typeface="Arial" charset="0"/>
              </a:rPr>
              <a:t>X</a:t>
            </a:r>
          </a:p>
        </p:txBody>
      </p:sp>
      <p:sp>
        <p:nvSpPr>
          <p:cNvPr id="100" name="Textfeld 99"/>
          <p:cNvSpPr txBox="1"/>
          <p:nvPr/>
        </p:nvSpPr>
        <p:spPr>
          <a:xfrm>
            <a:off x="7389735" y="5095373"/>
            <a:ext cx="1383551" cy="215444"/>
          </a:xfrm>
          <a:prstGeom prst="rect">
            <a:avLst/>
          </a:prstGeom>
          <a:noFill/>
        </p:spPr>
        <p:txBody>
          <a:bodyPr wrap="square" rtlCol="0">
            <a:spAutoFit/>
          </a:bodyPr>
          <a:lstStyle/>
          <a:p>
            <a:r>
              <a:rPr lang="de-DE" sz="800">
                <a:latin typeface="Arial" charset="0"/>
                <a:ea typeface="Arial" charset="0"/>
                <a:cs typeface="Arial" charset="0"/>
              </a:rPr>
              <a:t>Schaufensterdekorationen</a:t>
            </a:r>
            <a:endParaRPr lang="de-DE" sz="800" dirty="0"/>
          </a:p>
        </p:txBody>
      </p:sp>
      <p:sp>
        <p:nvSpPr>
          <p:cNvPr id="101" name="Textfeld 100"/>
          <p:cNvSpPr txBox="1"/>
          <p:nvPr/>
        </p:nvSpPr>
        <p:spPr>
          <a:xfrm>
            <a:off x="7161314" y="4930649"/>
            <a:ext cx="1262243" cy="215444"/>
          </a:xfrm>
          <a:prstGeom prst="rect">
            <a:avLst/>
          </a:prstGeom>
          <a:noFill/>
        </p:spPr>
        <p:txBody>
          <a:bodyPr wrap="square" rtlCol="0">
            <a:spAutoFit/>
          </a:bodyPr>
          <a:lstStyle/>
          <a:p>
            <a:r>
              <a:rPr lang="de-DE" sz="800" dirty="0">
                <a:latin typeface="Arial" charset="0"/>
                <a:ea typeface="Arial" charset="0"/>
                <a:cs typeface="Arial" charset="0"/>
              </a:rPr>
              <a:t>POS</a:t>
            </a:r>
            <a:endParaRPr lang="de-DE" sz="800" dirty="0"/>
          </a:p>
        </p:txBody>
      </p:sp>
      <p:sp>
        <p:nvSpPr>
          <p:cNvPr id="102" name="Rechteck 101">
            <a:extLst>
              <a:ext uri="{FF2B5EF4-FFF2-40B4-BE49-F238E27FC236}">
                <a16:creationId xmlns:a16="http://schemas.microsoft.com/office/drawing/2014/main" id="{989B90CD-B6FB-C9F7-5559-EC1B2BFC002A}"/>
              </a:ext>
            </a:extLst>
          </p:cNvPr>
          <p:cNvSpPr/>
          <p:nvPr/>
        </p:nvSpPr>
        <p:spPr>
          <a:xfrm>
            <a:off x="7250758" y="5371885"/>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103" name="Textfeld 102"/>
          <p:cNvSpPr txBox="1"/>
          <p:nvPr/>
        </p:nvSpPr>
        <p:spPr>
          <a:xfrm>
            <a:off x="7389735" y="5333388"/>
            <a:ext cx="1550401" cy="461665"/>
          </a:xfrm>
          <a:prstGeom prst="rect">
            <a:avLst/>
          </a:prstGeom>
          <a:noFill/>
        </p:spPr>
        <p:txBody>
          <a:bodyPr wrap="square" rtlCol="0">
            <a:spAutoFit/>
          </a:bodyPr>
          <a:lstStyle/>
          <a:p>
            <a:r>
              <a:rPr lang="de-DE" sz="800" dirty="0" err="1">
                <a:latin typeface="Arial" charset="0"/>
                <a:ea typeface="Arial" charset="0"/>
                <a:cs typeface="Arial" charset="0"/>
              </a:rPr>
              <a:t>Indoor</a:t>
            </a:r>
            <a:r>
              <a:rPr lang="de-DE" sz="800" dirty="0">
                <a:latin typeface="Arial" charset="0"/>
                <a:ea typeface="Arial" charset="0"/>
                <a:cs typeface="Arial" charset="0"/>
              </a:rPr>
              <a:t> Tools</a:t>
            </a:r>
            <a:br>
              <a:rPr lang="de-DE" sz="800" dirty="0">
                <a:latin typeface="Arial" charset="0"/>
                <a:ea typeface="Arial" charset="0"/>
                <a:cs typeface="Arial" charset="0"/>
              </a:rPr>
            </a:br>
            <a:r>
              <a:rPr lang="de-DE" sz="800" dirty="0">
                <a:latin typeface="Arial" charset="0"/>
                <a:ea typeface="Arial" charset="0"/>
                <a:cs typeface="Arial" charset="0"/>
              </a:rPr>
              <a:t>(Zweitplatzierung, T-Gondel, POS-Säule, power </a:t>
            </a:r>
            <a:r>
              <a:rPr lang="de-DE" sz="800" dirty="0" err="1">
                <a:latin typeface="Arial" charset="0"/>
                <a:ea typeface="Arial" charset="0"/>
                <a:cs typeface="Arial" charset="0"/>
              </a:rPr>
              <a:t>table</a:t>
            </a:r>
            <a:r>
              <a:rPr lang="de-DE" sz="800" dirty="0">
                <a:latin typeface="Arial" charset="0"/>
                <a:ea typeface="Arial" charset="0"/>
                <a:cs typeface="Arial" charset="0"/>
              </a:rPr>
              <a:t>, </a:t>
            </a:r>
            <a:r>
              <a:rPr lang="de-DE" sz="800" dirty="0" err="1">
                <a:latin typeface="Arial" charset="0"/>
                <a:ea typeface="Arial" charset="0"/>
                <a:cs typeface="Arial" charset="0"/>
              </a:rPr>
              <a:t>u.ä.</a:t>
            </a:r>
            <a:r>
              <a:rPr lang="de-DE" sz="800" dirty="0">
                <a:latin typeface="Arial" charset="0"/>
                <a:ea typeface="Arial" charset="0"/>
                <a:cs typeface="Arial" charset="0"/>
              </a:rPr>
              <a:t>)</a:t>
            </a:r>
            <a:endParaRPr lang="de-DE" sz="800" dirty="0"/>
          </a:p>
        </p:txBody>
      </p:sp>
      <p:sp>
        <p:nvSpPr>
          <p:cNvPr id="24" name="Rechteck 23">
            <a:extLst>
              <a:ext uri="{FF2B5EF4-FFF2-40B4-BE49-F238E27FC236}">
                <a16:creationId xmlns:a16="http://schemas.microsoft.com/office/drawing/2014/main" id="{989B90CD-B6FB-C9F7-5559-EC1B2BFC002A}"/>
              </a:ext>
            </a:extLst>
          </p:cNvPr>
          <p:cNvSpPr/>
          <p:nvPr/>
        </p:nvSpPr>
        <p:spPr>
          <a:xfrm>
            <a:off x="1057139" y="5090179"/>
            <a:ext cx="991942" cy="295850"/>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a:solidFill>
                  <a:schemeClr val="tx1"/>
                </a:solidFill>
                <a:latin typeface="Arial" charset="0"/>
                <a:ea typeface="Arial" charset="0"/>
                <a:cs typeface="Arial" charset="0"/>
              </a:rPr>
              <a:t>01.03.24</a:t>
            </a:r>
          </a:p>
        </p:txBody>
      </p:sp>
      <p:sp>
        <p:nvSpPr>
          <p:cNvPr id="2" name="Foliennummernplatzhalter 1">
            <a:extLst>
              <a:ext uri="{FF2B5EF4-FFF2-40B4-BE49-F238E27FC236}">
                <a16:creationId xmlns:a16="http://schemas.microsoft.com/office/drawing/2014/main" id="{8B5D0654-65DE-3D4C-B665-22C60F3501DD}"/>
              </a:ext>
            </a:extLst>
          </p:cNvPr>
          <p:cNvSpPr>
            <a:spLocks noGrp="1"/>
          </p:cNvSpPr>
          <p:nvPr>
            <p:ph type="sldNum" sz="quarter" idx="10"/>
          </p:nvPr>
        </p:nvSpPr>
        <p:spPr/>
        <p:txBody>
          <a:bodyPr/>
          <a:lstStyle/>
          <a:p>
            <a:r>
              <a:rPr lang="de-DE"/>
              <a:t>Seite </a:t>
            </a:r>
            <a:fld id="{28B2DC75-0B5D-9644-9A00-6C9501BDDF16}" type="slidenum">
              <a:rPr lang="de-DE" smtClean="0"/>
              <a:pPr/>
              <a:t>2</a:t>
            </a:fld>
            <a:endParaRPr lang="de-DE" dirty="0"/>
          </a:p>
        </p:txBody>
      </p:sp>
      <p:sp>
        <p:nvSpPr>
          <p:cNvPr id="8" name="Rechteck 7">
            <a:extLst>
              <a:ext uri="{FF2B5EF4-FFF2-40B4-BE49-F238E27FC236}">
                <a16:creationId xmlns:a16="http://schemas.microsoft.com/office/drawing/2014/main" id="{E94E1BB8-09AB-46EB-DBCF-7CB2E886B4B4}"/>
              </a:ext>
            </a:extLst>
          </p:cNvPr>
          <p:cNvSpPr/>
          <p:nvPr/>
        </p:nvSpPr>
        <p:spPr>
          <a:xfrm>
            <a:off x="969775" y="633640"/>
            <a:ext cx="5938222" cy="2947633"/>
          </a:xfrm>
          <a:prstGeom prst="rect">
            <a:avLst/>
          </a:prstGeom>
          <a:noFill/>
          <a:ln w="19050">
            <a:solidFill>
              <a:srgbClr val="000000">
                <a:alpha val="2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de-DE" sz="1000" b="1" dirty="0">
                <a:solidFill>
                  <a:schemeClr val="tx1"/>
                </a:solidFill>
                <a:latin typeface="Arial" charset="0"/>
                <a:ea typeface="Arial" charset="0"/>
                <a:cs typeface="Arial" charset="0"/>
              </a:rPr>
              <a:t>Produktbild (bei </a:t>
            </a:r>
            <a:r>
              <a:rPr lang="de-DE" sz="1000" b="1" dirty="0" err="1">
                <a:solidFill>
                  <a:schemeClr val="tx1"/>
                </a:solidFill>
                <a:latin typeface="Arial" charset="0"/>
                <a:ea typeface="Arial" charset="0"/>
                <a:cs typeface="Arial" charset="0"/>
              </a:rPr>
              <a:t>make-up</a:t>
            </a:r>
            <a:r>
              <a:rPr lang="de-DE" sz="1000" b="1" dirty="0">
                <a:solidFill>
                  <a:schemeClr val="tx1"/>
                </a:solidFill>
                <a:latin typeface="Arial" charset="0"/>
                <a:ea typeface="Arial" charset="0"/>
                <a:cs typeface="Arial" charset="0"/>
              </a:rPr>
              <a:t> bitte Farbpalette einfügen)</a:t>
            </a:r>
          </a:p>
        </p:txBody>
      </p:sp>
      <p:sp>
        <p:nvSpPr>
          <p:cNvPr id="13" name="Rechteck 12">
            <a:extLst>
              <a:ext uri="{FF2B5EF4-FFF2-40B4-BE49-F238E27FC236}">
                <a16:creationId xmlns:a16="http://schemas.microsoft.com/office/drawing/2014/main" id="{989B90CD-B6FB-C9F7-5559-EC1B2BFC002A}"/>
              </a:ext>
            </a:extLst>
          </p:cNvPr>
          <p:cNvSpPr/>
          <p:nvPr/>
        </p:nvSpPr>
        <p:spPr>
          <a:xfrm>
            <a:off x="7138563" y="633639"/>
            <a:ext cx="4412306" cy="764062"/>
          </a:xfrm>
          <a:prstGeom prst="rect">
            <a:avLst/>
          </a:prstGeom>
          <a:noFill/>
          <a:ln w="19050">
            <a:solidFill>
              <a:schemeClr val="tx1">
                <a:alpha val="2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de-DE" sz="1000" b="1" dirty="0" err="1">
                <a:solidFill>
                  <a:schemeClr val="tx1"/>
                </a:solidFill>
                <a:latin typeface="Arial" charset="0"/>
                <a:ea typeface="Arial" charset="0"/>
                <a:cs typeface="Arial" charset="0"/>
              </a:rPr>
              <a:t>Launchpriorisierung</a:t>
            </a:r>
            <a:r>
              <a:rPr lang="de-DE" sz="1000" b="1" dirty="0">
                <a:solidFill>
                  <a:schemeClr val="tx1"/>
                </a:solidFill>
                <a:latin typeface="Arial" charset="0"/>
                <a:ea typeface="Arial" charset="0"/>
                <a:cs typeface="Arial" charset="0"/>
              </a:rPr>
              <a:t> im Kalenderjahr </a:t>
            </a:r>
          </a:p>
        </p:txBody>
      </p:sp>
      <p:sp>
        <p:nvSpPr>
          <p:cNvPr id="14" name="Rechteck 13">
            <a:extLst>
              <a:ext uri="{FF2B5EF4-FFF2-40B4-BE49-F238E27FC236}">
                <a16:creationId xmlns:a16="http://schemas.microsoft.com/office/drawing/2014/main" id="{989B90CD-B6FB-C9F7-5559-EC1B2BFC002A}"/>
              </a:ext>
            </a:extLst>
          </p:cNvPr>
          <p:cNvSpPr/>
          <p:nvPr/>
        </p:nvSpPr>
        <p:spPr>
          <a:xfrm>
            <a:off x="9131536" y="1022866"/>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a:solidFill>
                  <a:schemeClr val="tx1"/>
                </a:solidFill>
                <a:latin typeface="Arial" charset="0"/>
                <a:ea typeface="Arial" charset="0"/>
                <a:cs typeface="Arial" charset="0"/>
              </a:rPr>
              <a:t>X</a:t>
            </a:r>
          </a:p>
        </p:txBody>
      </p:sp>
      <p:sp>
        <p:nvSpPr>
          <p:cNvPr id="16" name="Textfeld 15"/>
          <p:cNvSpPr txBox="1"/>
          <p:nvPr/>
        </p:nvSpPr>
        <p:spPr>
          <a:xfrm>
            <a:off x="9210383" y="990206"/>
            <a:ext cx="682390" cy="215444"/>
          </a:xfrm>
          <a:prstGeom prst="rect">
            <a:avLst/>
          </a:prstGeom>
          <a:noFill/>
        </p:spPr>
        <p:txBody>
          <a:bodyPr wrap="square" rtlCol="0">
            <a:spAutoFit/>
          </a:bodyPr>
          <a:lstStyle/>
          <a:p>
            <a:r>
              <a:rPr lang="de-DE" sz="800" dirty="0" err="1">
                <a:latin typeface="Arial" charset="0"/>
                <a:ea typeface="Arial" charset="0"/>
                <a:cs typeface="Arial" charset="0"/>
              </a:rPr>
              <a:t>Prio</a:t>
            </a:r>
            <a:r>
              <a:rPr lang="de-DE" sz="800" dirty="0"/>
              <a:t> 1</a:t>
            </a:r>
          </a:p>
        </p:txBody>
      </p:sp>
      <p:sp>
        <p:nvSpPr>
          <p:cNvPr id="17" name="Rechteck 16">
            <a:extLst>
              <a:ext uri="{FF2B5EF4-FFF2-40B4-BE49-F238E27FC236}">
                <a16:creationId xmlns:a16="http://schemas.microsoft.com/office/drawing/2014/main" id="{989B90CD-B6FB-C9F7-5559-EC1B2BFC002A}"/>
              </a:ext>
            </a:extLst>
          </p:cNvPr>
          <p:cNvSpPr/>
          <p:nvPr/>
        </p:nvSpPr>
        <p:spPr>
          <a:xfrm>
            <a:off x="10065044" y="1023486"/>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18" name="Textfeld 17"/>
          <p:cNvSpPr txBox="1"/>
          <p:nvPr/>
        </p:nvSpPr>
        <p:spPr>
          <a:xfrm>
            <a:off x="10143891" y="990826"/>
            <a:ext cx="682390" cy="215444"/>
          </a:xfrm>
          <a:prstGeom prst="rect">
            <a:avLst/>
          </a:prstGeom>
          <a:noFill/>
        </p:spPr>
        <p:txBody>
          <a:bodyPr wrap="square" rtlCol="0">
            <a:spAutoFit/>
          </a:bodyPr>
          <a:lstStyle/>
          <a:p>
            <a:r>
              <a:rPr lang="de-DE" sz="800" dirty="0" err="1">
                <a:latin typeface="Arial" charset="0"/>
                <a:ea typeface="Arial" charset="0"/>
                <a:cs typeface="Arial" charset="0"/>
              </a:rPr>
              <a:t>Prio</a:t>
            </a:r>
            <a:r>
              <a:rPr lang="de-DE" sz="800" dirty="0"/>
              <a:t> 2</a:t>
            </a:r>
          </a:p>
        </p:txBody>
      </p:sp>
      <p:sp>
        <p:nvSpPr>
          <p:cNvPr id="19" name="Rechteck 18">
            <a:extLst>
              <a:ext uri="{FF2B5EF4-FFF2-40B4-BE49-F238E27FC236}">
                <a16:creationId xmlns:a16="http://schemas.microsoft.com/office/drawing/2014/main" id="{989B90CD-B6FB-C9F7-5559-EC1B2BFC002A}"/>
              </a:ext>
            </a:extLst>
          </p:cNvPr>
          <p:cNvSpPr/>
          <p:nvPr/>
        </p:nvSpPr>
        <p:spPr>
          <a:xfrm>
            <a:off x="10936075" y="1022866"/>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20" name="Textfeld 19"/>
          <p:cNvSpPr txBox="1"/>
          <p:nvPr/>
        </p:nvSpPr>
        <p:spPr>
          <a:xfrm>
            <a:off x="11014922" y="990206"/>
            <a:ext cx="682390" cy="215444"/>
          </a:xfrm>
          <a:prstGeom prst="rect">
            <a:avLst/>
          </a:prstGeom>
          <a:noFill/>
        </p:spPr>
        <p:txBody>
          <a:bodyPr wrap="square" rtlCol="0">
            <a:spAutoFit/>
          </a:bodyPr>
          <a:lstStyle/>
          <a:p>
            <a:r>
              <a:rPr lang="de-DE" sz="800" dirty="0" err="1">
                <a:latin typeface="Arial" charset="0"/>
                <a:ea typeface="Arial" charset="0"/>
                <a:cs typeface="Arial" charset="0"/>
              </a:rPr>
              <a:t>Prio</a:t>
            </a:r>
            <a:r>
              <a:rPr lang="de-DE" sz="800" dirty="0"/>
              <a:t> 3</a:t>
            </a:r>
          </a:p>
        </p:txBody>
      </p:sp>
      <p:sp>
        <p:nvSpPr>
          <p:cNvPr id="23" name="Rechteck 22">
            <a:extLst>
              <a:ext uri="{FF2B5EF4-FFF2-40B4-BE49-F238E27FC236}">
                <a16:creationId xmlns:a16="http://schemas.microsoft.com/office/drawing/2014/main" id="{989B90CD-B6FB-C9F7-5559-EC1B2BFC002A}"/>
              </a:ext>
            </a:extLst>
          </p:cNvPr>
          <p:cNvSpPr/>
          <p:nvPr/>
        </p:nvSpPr>
        <p:spPr>
          <a:xfrm>
            <a:off x="969775" y="3679155"/>
            <a:ext cx="5938222" cy="1345714"/>
          </a:xfrm>
          <a:prstGeom prst="rect">
            <a:avLst/>
          </a:prstGeom>
          <a:noFill/>
          <a:ln w="19050">
            <a:solidFill>
              <a:schemeClr val="tx1">
                <a:alpha val="2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de-DE" sz="1000" b="1" dirty="0">
                <a:solidFill>
                  <a:schemeClr val="tx1"/>
                </a:solidFill>
                <a:latin typeface="Arial" charset="0"/>
                <a:ea typeface="Arial" charset="0"/>
                <a:cs typeface="Arial" charset="0"/>
              </a:rPr>
              <a:t>Key Benefits der Neuheit und/oder Duftnoten:</a:t>
            </a:r>
            <a:endParaRPr lang="de-DE" sz="1000" dirty="0">
              <a:solidFill>
                <a:schemeClr val="tx1"/>
              </a:solidFill>
              <a:latin typeface="Arial" charset="0"/>
              <a:ea typeface="Arial" charset="0"/>
              <a:cs typeface="Arial" charset="0"/>
            </a:endParaRPr>
          </a:p>
          <a:p>
            <a:r>
              <a:rPr lang="de-DE" sz="900" dirty="0">
                <a:solidFill>
                  <a:schemeClr val="tx1"/>
                </a:solidFill>
                <a:latin typeface="Arial" charset="0"/>
                <a:ea typeface="Arial" charset="0"/>
                <a:cs typeface="Arial" charset="0"/>
              </a:rPr>
              <a:t>Vega ist ein mediterraner Oud-Duft, der die Essenz des Mittelmeers durch das Sonnenlicht spürt.</a:t>
            </a:r>
          </a:p>
          <a:p>
            <a:r>
              <a:rPr lang="de-DE" sz="900" dirty="0">
                <a:solidFill>
                  <a:schemeClr val="tx1"/>
                </a:solidFill>
                <a:latin typeface="Arial" charset="0"/>
                <a:ea typeface="Arial" charset="0"/>
                <a:cs typeface="Arial" charset="0"/>
              </a:rPr>
              <a:t> Ein Parfüm, leuchtend und feminin, so weich wie der Sand und die strahlende Sommersonne der Costa del Sol.  Eine Reflexion von Luxus und Glamour. Er wird von einer goldenen, zylindrischen Verpackung begleitet, wie das Sonnenlicht bei Sonnenuntergang. Sein einzigartiger Druck spiegelt die üppige und schöne Vegetation der Costa del Sol wider, mit der Paradiesvogelblume als Hauptelement.</a:t>
            </a:r>
          </a:p>
          <a:p>
            <a:r>
              <a:rPr lang="de-DE" sz="900" dirty="0">
                <a:solidFill>
                  <a:schemeClr val="tx1"/>
                </a:solidFill>
                <a:latin typeface="Arial" charset="0"/>
                <a:ea typeface="Arial" charset="0"/>
                <a:cs typeface="Arial" charset="0"/>
              </a:rPr>
              <a:t>Kopfnoten: Türkische Rose, Bergamotte, rosa Pfeffer.</a:t>
            </a:r>
          </a:p>
          <a:p>
            <a:r>
              <a:rPr lang="de-DE" sz="900" dirty="0">
                <a:solidFill>
                  <a:schemeClr val="tx1"/>
                </a:solidFill>
                <a:latin typeface="Arial" charset="0"/>
                <a:ea typeface="Arial" charset="0"/>
                <a:cs typeface="Arial" charset="0"/>
              </a:rPr>
              <a:t>Herznoten: Jasmin, Maiglöckchen, Praline. </a:t>
            </a:r>
          </a:p>
          <a:p>
            <a:r>
              <a:rPr lang="de-DE" sz="900" dirty="0">
                <a:solidFill>
                  <a:schemeClr val="tx1"/>
                </a:solidFill>
                <a:latin typeface="Arial" charset="0"/>
                <a:ea typeface="Arial" charset="0"/>
                <a:cs typeface="Arial" charset="0"/>
              </a:rPr>
              <a:t>Basisnoten: Oud-Holz, Patschuli, Moschus, Vanille."</a:t>
            </a:r>
          </a:p>
          <a:p>
            <a:endParaRPr lang="de-DE" sz="1000" dirty="0">
              <a:solidFill>
                <a:schemeClr val="tx1"/>
              </a:solidFill>
              <a:latin typeface="Arial" charset="0"/>
              <a:ea typeface="Arial" charset="0"/>
              <a:cs typeface="Arial" charset="0"/>
            </a:endParaRPr>
          </a:p>
        </p:txBody>
      </p:sp>
      <p:sp>
        <p:nvSpPr>
          <p:cNvPr id="25" name="Textfeld 24"/>
          <p:cNvSpPr txBox="1"/>
          <p:nvPr/>
        </p:nvSpPr>
        <p:spPr>
          <a:xfrm>
            <a:off x="2049079" y="5128790"/>
            <a:ext cx="1199090" cy="215444"/>
          </a:xfrm>
          <a:prstGeom prst="rect">
            <a:avLst/>
          </a:prstGeom>
          <a:noFill/>
        </p:spPr>
        <p:txBody>
          <a:bodyPr wrap="square" rtlCol="0">
            <a:spAutoFit/>
          </a:bodyPr>
          <a:lstStyle/>
          <a:p>
            <a:r>
              <a:rPr lang="de-DE" sz="800" dirty="0">
                <a:latin typeface="Arial" charset="0"/>
                <a:ea typeface="Arial" charset="0"/>
                <a:cs typeface="Arial" charset="0"/>
              </a:rPr>
              <a:t>Letzter Bestelltermin</a:t>
            </a:r>
            <a:endParaRPr lang="de-DE" sz="800" dirty="0"/>
          </a:p>
        </p:txBody>
      </p:sp>
      <p:sp>
        <p:nvSpPr>
          <p:cNvPr id="27" name="Rechteck 26">
            <a:extLst>
              <a:ext uri="{FF2B5EF4-FFF2-40B4-BE49-F238E27FC236}">
                <a16:creationId xmlns:a16="http://schemas.microsoft.com/office/drawing/2014/main" id="{989B90CD-B6FB-C9F7-5559-EC1B2BFC002A}"/>
              </a:ext>
            </a:extLst>
          </p:cNvPr>
          <p:cNvSpPr/>
          <p:nvPr/>
        </p:nvSpPr>
        <p:spPr>
          <a:xfrm>
            <a:off x="1055067" y="5868545"/>
            <a:ext cx="994013" cy="295850"/>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a:solidFill>
                  <a:schemeClr val="tx1"/>
                </a:solidFill>
                <a:latin typeface="Arial" charset="0"/>
                <a:ea typeface="Arial" charset="0"/>
                <a:cs typeface="Arial" charset="0"/>
              </a:rPr>
              <a:t>10.04.24</a:t>
            </a:r>
          </a:p>
        </p:txBody>
      </p:sp>
      <p:sp>
        <p:nvSpPr>
          <p:cNvPr id="28" name="Rechteck 27">
            <a:extLst>
              <a:ext uri="{FF2B5EF4-FFF2-40B4-BE49-F238E27FC236}">
                <a16:creationId xmlns:a16="http://schemas.microsoft.com/office/drawing/2014/main" id="{989B90CD-B6FB-C9F7-5559-EC1B2BFC002A}"/>
              </a:ext>
            </a:extLst>
          </p:cNvPr>
          <p:cNvSpPr/>
          <p:nvPr/>
        </p:nvSpPr>
        <p:spPr>
          <a:xfrm>
            <a:off x="1057139" y="5480954"/>
            <a:ext cx="991942" cy="295850"/>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a:solidFill>
                  <a:schemeClr val="tx1"/>
                </a:solidFill>
                <a:latin typeface="Arial" charset="0"/>
                <a:ea typeface="Arial" charset="0"/>
                <a:cs typeface="Arial" charset="0"/>
              </a:rPr>
              <a:t>04.04.24</a:t>
            </a:r>
          </a:p>
        </p:txBody>
      </p:sp>
      <p:sp>
        <p:nvSpPr>
          <p:cNvPr id="29" name="Textfeld 28"/>
          <p:cNvSpPr txBox="1"/>
          <p:nvPr/>
        </p:nvSpPr>
        <p:spPr>
          <a:xfrm>
            <a:off x="2049080" y="5519565"/>
            <a:ext cx="796480" cy="215444"/>
          </a:xfrm>
          <a:prstGeom prst="rect">
            <a:avLst/>
          </a:prstGeom>
          <a:noFill/>
        </p:spPr>
        <p:txBody>
          <a:bodyPr wrap="square" rtlCol="0">
            <a:spAutoFit/>
          </a:bodyPr>
          <a:lstStyle/>
          <a:p>
            <a:r>
              <a:rPr lang="de-DE" sz="800" dirty="0">
                <a:latin typeface="Arial" charset="0"/>
                <a:ea typeface="Arial" charset="0"/>
                <a:cs typeface="Arial" charset="0"/>
              </a:rPr>
              <a:t>Liefertermin</a:t>
            </a:r>
            <a:endParaRPr lang="de-DE" sz="800" dirty="0"/>
          </a:p>
        </p:txBody>
      </p:sp>
      <p:sp>
        <p:nvSpPr>
          <p:cNvPr id="30" name="Textfeld 29"/>
          <p:cNvSpPr txBox="1"/>
          <p:nvPr/>
        </p:nvSpPr>
        <p:spPr>
          <a:xfrm>
            <a:off x="2049078" y="5908748"/>
            <a:ext cx="1274153" cy="215444"/>
          </a:xfrm>
          <a:prstGeom prst="rect">
            <a:avLst/>
          </a:prstGeom>
          <a:noFill/>
        </p:spPr>
        <p:txBody>
          <a:bodyPr wrap="square" rtlCol="0">
            <a:spAutoFit/>
          </a:bodyPr>
          <a:lstStyle/>
          <a:p>
            <a:r>
              <a:rPr lang="de-DE" sz="800" dirty="0">
                <a:latin typeface="Arial" charset="0"/>
                <a:ea typeface="Arial" charset="0"/>
                <a:cs typeface="Arial" charset="0"/>
              </a:rPr>
              <a:t>OCD (on </a:t>
            </a:r>
            <a:r>
              <a:rPr lang="de-DE" sz="800" dirty="0" err="1">
                <a:latin typeface="Arial" charset="0"/>
                <a:ea typeface="Arial" charset="0"/>
                <a:cs typeface="Arial" charset="0"/>
              </a:rPr>
              <a:t>counter</a:t>
            </a:r>
            <a:r>
              <a:rPr lang="de-DE" sz="800" dirty="0">
                <a:latin typeface="Arial" charset="0"/>
                <a:ea typeface="Arial" charset="0"/>
                <a:cs typeface="Arial" charset="0"/>
              </a:rPr>
              <a:t> </a:t>
            </a:r>
            <a:r>
              <a:rPr lang="de-DE" sz="800" dirty="0" err="1">
                <a:latin typeface="Arial" charset="0"/>
                <a:ea typeface="Arial" charset="0"/>
                <a:cs typeface="Arial" charset="0"/>
              </a:rPr>
              <a:t>date</a:t>
            </a:r>
            <a:r>
              <a:rPr lang="de-DE" sz="800" dirty="0">
                <a:latin typeface="Arial" charset="0"/>
                <a:ea typeface="Arial" charset="0"/>
                <a:cs typeface="Arial" charset="0"/>
              </a:rPr>
              <a:t>)</a:t>
            </a:r>
            <a:endParaRPr lang="de-DE" sz="800" dirty="0"/>
          </a:p>
        </p:txBody>
      </p:sp>
      <p:sp>
        <p:nvSpPr>
          <p:cNvPr id="31" name="Rechteck 30">
            <a:extLst>
              <a:ext uri="{FF2B5EF4-FFF2-40B4-BE49-F238E27FC236}">
                <a16:creationId xmlns:a16="http://schemas.microsoft.com/office/drawing/2014/main" id="{989B90CD-B6FB-C9F7-5559-EC1B2BFC002A}"/>
              </a:ext>
            </a:extLst>
          </p:cNvPr>
          <p:cNvSpPr/>
          <p:nvPr/>
        </p:nvSpPr>
        <p:spPr>
          <a:xfrm>
            <a:off x="5227093" y="5090179"/>
            <a:ext cx="1596788" cy="6866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t" anchorCtr="0"/>
          <a:lstStyle/>
          <a:p>
            <a:r>
              <a:rPr lang="de-DE" sz="1000" dirty="0">
                <a:solidFill>
                  <a:schemeClr val="tx1"/>
                </a:solidFill>
                <a:latin typeface="Arial" charset="0"/>
                <a:ea typeface="Arial" charset="0"/>
                <a:cs typeface="Arial" charset="0"/>
              </a:rPr>
              <a:t>Nicht mit dem Launch, kommt aber später</a:t>
            </a:r>
            <a:br>
              <a:rPr lang="de-DE" sz="1000" dirty="0">
                <a:solidFill>
                  <a:schemeClr val="tx1"/>
                </a:solidFill>
                <a:latin typeface="Arial" charset="0"/>
                <a:ea typeface="Arial" charset="0"/>
                <a:cs typeface="Arial" charset="0"/>
              </a:rPr>
            </a:br>
            <a:endParaRPr lang="de-DE" sz="1000" dirty="0">
              <a:solidFill>
                <a:schemeClr val="tx1"/>
              </a:solidFill>
              <a:latin typeface="Arial" charset="0"/>
              <a:ea typeface="Arial" charset="0"/>
              <a:cs typeface="Arial" charset="0"/>
            </a:endParaRPr>
          </a:p>
        </p:txBody>
      </p:sp>
      <p:sp>
        <p:nvSpPr>
          <p:cNvPr id="32" name="Textfeld 31"/>
          <p:cNvSpPr txBox="1"/>
          <p:nvPr/>
        </p:nvSpPr>
        <p:spPr>
          <a:xfrm>
            <a:off x="3958382" y="5129928"/>
            <a:ext cx="1268711" cy="215444"/>
          </a:xfrm>
          <a:prstGeom prst="rect">
            <a:avLst/>
          </a:prstGeom>
          <a:noFill/>
        </p:spPr>
        <p:txBody>
          <a:bodyPr wrap="square" rtlCol="0">
            <a:spAutoFit/>
          </a:bodyPr>
          <a:lstStyle/>
          <a:p>
            <a:pPr algn="r"/>
            <a:r>
              <a:rPr lang="de-DE" sz="800" dirty="0">
                <a:latin typeface="Arial" charset="0"/>
                <a:ea typeface="Arial" charset="0"/>
                <a:cs typeface="Arial" charset="0"/>
              </a:rPr>
              <a:t>GWP / Luxustestmuster</a:t>
            </a:r>
            <a:endParaRPr lang="de-DE" sz="800" dirty="0"/>
          </a:p>
        </p:txBody>
      </p:sp>
      <p:sp>
        <p:nvSpPr>
          <p:cNvPr id="33" name="Textfeld 32"/>
          <p:cNvSpPr txBox="1"/>
          <p:nvPr/>
        </p:nvSpPr>
        <p:spPr>
          <a:xfrm>
            <a:off x="3958382" y="5908748"/>
            <a:ext cx="1268711" cy="215444"/>
          </a:xfrm>
          <a:prstGeom prst="rect">
            <a:avLst/>
          </a:prstGeom>
          <a:noFill/>
        </p:spPr>
        <p:txBody>
          <a:bodyPr wrap="square" rtlCol="0">
            <a:spAutoFit/>
          </a:bodyPr>
          <a:lstStyle/>
          <a:p>
            <a:pPr algn="r"/>
            <a:r>
              <a:rPr lang="de-DE" sz="800" dirty="0">
                <a:latin typeface="Arial" charset="0"/>
                <a:ea typeface="Arial" charset="0"/>
                <a:cs typeface="Arial" charset="0"/>
              </a:rPr>
              <a:t>Tester</a:t>
            </a:r>
            <a:endParaRPr lang="de-DE" sz="800" dirty="0"/>
          </a:p>
        </p:txBody>
      </p:sp>
      <p:sp>
        <p:nvSpPr>
          <p:cNvPr id="34" name="Rechteck 33">
            <a:extLst>
              <a:ext uri="{FF2B5EF4-FFF2-40B4-BE49-F238E27FC236}">
                <a16:creationId xmlns:a16="http://schemas.microsoft.com/office/drawing/2014/main" id="{989B90CD-B6FB-C9F7-5559-EC1B2BFC002A}"/>
              </a:ext>
            </a:extLst>
          </p:cNvPr>
          <p:cNvSpPr/>
          <p:nvPr/>
        </p:nvSpPr>
        <p:spPr>
          <a:xfrm>
            <a:off x="5230234" y="5941408"/>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a:solidFill>
                  <a:schemeClr val="tx1"/>
                </a:solidFill>
                <a:latin typeface="Arial" charset="0"/>
                <a:ea typeface="Arial" charset="0"/>
                <a:cs typeface="Arial" charset="0"/>
              </a:rPr>
              <a:t>X</a:t>
            </a:r>
          </a:p>
        </p:txBody>
      </p:sp>
      <p:sp>
        <p:nvSpPr>
          <p:cNvPr id="35" name="Textfeld 34"/>
          <p:cNvSpPr txBox="1"/>
          <p:nvPr/>
        </p:nvSpPr>
        <p:spPr>
          <a:xfrm>
            <a:off x="5309081" y="5908748"/>
            <a:ext cx="682390" cy="215444"/>
          </a:xfrm>
          <a:prstGeom prst="rect">
            <a:avLst/>
          </a:prstGeom>
          <a:noFill/>
        </p:spPr>
        <p:txBody>
          <a:bodyPr wrap="square" rtlCol="0">
            <a:spAutoFit/>
          </a:bodyPr>
          <a:lstStyle/>
          <a:p>
            <a:r>
              <a:rPr lang="de-DE" sz="800" dirty="0">
                <a:latin typeface="Arial" charset="0"/>
                <a:ea typeface="Arial" charset="0"/>
                <a:cs typeface="Arial" charset="0"/>
              </a:rPr>
              <a:t>Ja</a:t>
            </a:r>
            <a:endParaRPr lang="de-DE" sz="800" dirty="0"/>
          </a:p>
        </p:txBody>
      </p:sp>
      <p:sp>
        <p:nvSpPr>
          <p:cNvPr id="36" name="Rechteck 35">
            <a:extLst>
              <a:ext uri="{FF2B5EF4-FFF2-40B4-BE49-F238E27FC236}">
                <a16:creationId xmlns:a16="http://schemas.microsoft.com/office/drawing/2014/main" id="{989B90CD-B6FB-C9F7-5559-EC1B2BFC002A}"/>
              </a:ext>
            </a:extLst>
          </p:cNvPr>
          <p:cNvSpPr/>
          <p:nvPr/>
        </p:nvSpPr>
        <p:spPr>
          <a:xfrm>
            <a:off x="5765239" y="5941408"/>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37" name="Textfeld 36"/>
          <p:cNvSpPr txBox="1"/>
          <p:nvPr/>
        </p:nvSpPr>
        <p:spPr>
          <a:xfrm>
            <a:off x="5844086" y="5908748"/>
            <a:ext cx="682390" cy="215444"/>
          </a:xfrm>
          <a:prstGeom prst="rect">
            <a:avLst/>
          </a:prstGeom>
          <a:noFill/>
        </p:spPr>
        <p:txBody>
          <a:bodyPr wrap="square" rtlCol="0">
            <a:spAutoFit/>
          </a:bodyPr>
          <a:lstStyle/>
          <a:p>
            <a:r>
              <a:rPr lang="de-DE" sz="800" dirty="0">
                <a:latin typeface="Arial" charset="0"/>
                <a:ea typeface="Arial" charset="0"/>
                <a:cs typeface="Arial" charset="0"/>
              </a:rPr>
              <a:t>Nein</a:t>
            </a:r>
            <a:endParaRPr lang="de-DE" sz="800" dirty="0"/>
          </a:p>
        </p:txBody>
      </p:sp>
      <p:sp>
        <p:nvSpPr>
          <p:cNvPr id="38" name="Rechteck 37">
            <a:extLst>
              <a:ext uri="{FF2B5EF4-FFF2-40B4-BE49-F238E27FC236}">
                <a16:creationId xmlns:a16="http://schemas.microsoft.com/office/drawing/2014/main" id="{989B90CD-B6FB-C9F7-5559-EC1B2BFC002A}"/>
              </a:ext>
            </a:extLst>
          </p:cNvPr>
          <p:cNvSpPr/>
          <p:nvPr/>
        </p:nvSpPr>
        <p:spPr>
          <a:xfrm>
            <a:off x="7138563" y="1511609"/>
            <a:ext cx="4412306" cy="4721025"/>
          </a:xfrm>
          <a:prstGeom prst="rect">
            <a:avLst/>
          </a:prstGeom>
          <a:noFill/>
          <a:ln w="19050">
            <a:solidFill>
              <a:schemeClr val="tx1">
                <a:alpha val="2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de-DE" sz="1000" b="1" dirty="0">
                <a:solidFill>
                  <a:schemeClr val="tx1"/>
                </a:solidFill>
                <a:latin typeface="Arial" charset="0"/>
                <a:ea typeface="Arial" charset="0"/>
                <a:cs typeface="Arial" charset="0"/>
              </a:rPr>
              <a:t>Marketing / Kommunikation</a:t>
            </a:r>
          </a:p>
        </p:txBody>
      </p:sp>
      <p:sp>
        <p:nvSpPr>
          <p:cNvPr id="41" name="Rechteck 40">
            <a:extLst>
              <a:ext uri="{FF2B5EF4-FFF2-40B4-BE49-F238E27FC236}">
                <a16:creationId xmlns:a16="http://schemas.microsoft.com/office/drawing/2014/main" id="{989B90CD-B6FB-C9F7-5559-EC1B2BFC002A}"/>
              </a:ext>
            </a:extLst>
          </p:cNvPr>
          <p:cNvSpPr/>
          <p:nvPr/>
        </p:nvSpPr>
        <p:spPr>
          <a:xfrm>
            <a:off x="969775" y="5066664"/>
            <a:ext cx="5938222" cy="1235618"/>
          </a:xfrm>
          <a:prstGeom prst="rect">
            <a:avLst/>
          </a:prstGeom>
          <a:noFill/>
          <a:ln w="19050">
            <a:solidFill>
              <a:schemeClr val="tx1">
                <a:alpha val="2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de-DE" sz="1000" dirty="0">
              <a:solidFill>
                <a:schemeClr val="tx1"/>
              </a:solidFill>
              <a:latin typeface="Arial" charset="0"/>
              <a:ea typeface="Arial" charset="0"/>
              <a:cs typeface="Arial" charset="0"/>
            </a:endParaRPr>
          </a:p>
        </p:txBody>
      </p:sp>
      <p:sp>
        <p:nvSpPr>
          <p:cNvPr id="42" name="Rechteck 41">
            <a:extLst>
              <a:ext uri="{FF2B5EF4-FFF2-40B4-BE49-F238E27FC236}">
                <a16:creationId xmlns:a16="http://schemas.microsoft.com/office/drawing/2014/main" id="{989B90CD-B6FB-C9F7-5559-EC1B2BFC002A}"/>
              </a:ext>
            </a:extLst>
          </p:cNvPr>
          <p:cNvSpPr/>
          <p:nvPr/>
        </p:nvSpPr>
        <p:spPr>
          <a:xfrm>
            <a:off x="7229896" y="1947941"/>
            <a:ext cx="1852266" cy="295850"/>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a:solidFill>
                  <a:schemeClr val="tx1"/>
                </a:solidFill>
                <a:latin typeface="Arial" charset="0"/>
                <a:ea typeface="Arial" charset="0"/>
                <a:cs typeface="Arial" charset="0"/>
              </a:rPr>
              <a:t>April-Mai 2024</a:t>
            </a:r>
          </a:p>
        </p:txBody>
      </p:sp>
      <p:sp>
        <p:nvSpPr>
          <p:cNvPr id="43" name="Textfeld 42"/>
          <p:cNvSpPr txBox="1"/>
          <p:nvPr/>
        </p:nvSpPr>
        <p:spPr>
          <a:xfrm>
            <a:off x="9082161" y="1926552"/>
            <a:ext cx="2377873" cy="338554"/>
          </a:xfrm>
          <a:prstGeom prst="rect">
            <a:avLst/>
          </a:prstGeom>
          <a:noFill/>
        </p:spPr>
        <p:txBody>
          <a:bodyPr wrap="square" rtlCol="0">
            <a:spAutoFit/>
          </a:bodyPr>
          <a:lstStyle/>
          <a:p>
            <a:r>
              <a:rPr lang="de-DE" sz="800" dirty="0">
                <a:latin typeface="Arial" charset="0"/>
                <a:ea typeface="Arial" charset="0"/>
                <a:cs typeface="Arial" charset="0"/>
              </a:rPr>
              <a:t>Kommunikationszeitraum / Media</a:t>
            </a:r>
            <a:br>
              <a:rPr lang="de-DE" sz="800" dirty="0">
                <a:latin typeface="Arial" charset="0"/>
                <a:ea typeface="Arial" charset="0"/>
                <a:cs typeface="Arial" charset="0"/>
              </a:rPr>
            </a:br>
            <a:r>
              <a:rPr lang="de-DE" sz="800" dirty="0">
                <a:latin typeface="Arial" charset="0"/>
                <a:ea typeface="Arial" charset="0"/>
                <a:cs typeface="Arial" charset="0"/>
              </a:rPr>
              <a:t>Details: Was? Wann? Wo?: Mediapläne anbei</a:t>
            </a:r>
            <a:endParaRPr lang="de-DE" sz="800" dirty="0"/>
          </a:p>
        </p:txBody>
      </p:sp>
      <p:sp>
        <p:nvSpPr>
          <p:cNvPr id="44" name="Rechteck 43">
            <a:extLst>
              <a:ext uri="{FF2B5EF4-FFF2-40B4-BE49-F238E27FC236}">
                <a16:creationId xmlns:a16="http://schemas.microsoft.com/office/drawing/2014/main" id="{989B90CD-B6FB-C9F7-5559-EC1B2BFC002A}"/>
              </a:ext>
            </a:extLst>
          </p:cNvPr>
          <p:cNvSpPr/>
          <p:nvPr/>
        </p:nvSpPr>
        <p:spPr>
          <a:xfrm>
            <a:off x="9169630" y="2340553"/>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45" name="Textfeld 44"/>
          <p:cNvSpPr txBox="1"/>
          <p:nvPr/>
        </p:nvSpPr>
        <p:spPr>
          <a:xfrm>
            <a:off x="9316074" y="2307893"/>
            <a:ext cx="682390" cy="215444"/>
          </a:xfrm>
          <a:prstGeom prst="rect">
            <a:avLst/>
          </a:prstGeom>
          <a:noFill/>
        </p:spPr>
        <p:txBody>
          <a:bodyPr wrap="square" rtlCol="0">
            <a:spAutoFit/>
          </a:bodyPr>
          <a:lstStyle/>
          <a:p>
            <a:r>
              <a:rPr lang="de-DE" sz="800" dirty="0">
                <a:latin typeface="Arial" charset="0"/>
                <a:ea typeface="Arial" charset="0"/>
                <a:cs typeface="Arial" charset="0"/>
              </a:rPr>
              <a:t>TV</a:t>
            </a:r>
            <a:endParaRPr lang="de-DE" sz="800" dirty="0"/>
          </a:p>
        </p:txBody>
      </p:sp>
      <p:sp>
        <p:nvSpPr>
          <p:cNvPr id="46" name="Rechteck 45">
            <a:extLst>
              <a:ext uri="{FF2B5EF4-FFF2-40B4-BE49-F238E27FC236}">
                <a16:creationId xmlns:a16="http://schemas.microsoft.com/office/drawing/2014/main" id="{989B90CD-B6FB-C9F7-5559-EC1B2BFC002A}"/>
              </a:ext>
            </a:extLst>
          </p:cNvPr>
          <p:cNvSpPr/>
          <p:nvPr/>
        </p:nvSpPr>
        <p:spPr>
          <a:xfrm>
            <a:off x="9173484" y="2563707"/>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47" name="Textfeld 46"/>
          <p:cNvSpPr txBox="1"/>
          <p:nvPr/>
        </p:nvSpPr>
        <p:spPr>
          <a:xfrm>
            <a:off x="9319928" y="2531047"/>
            <a:ext cx="682390" cy="215444"/>
          </a:xfrm>
          <a:prstGeom prst="rect">
            <a:avLst/>
          </a:prstGeom>
          <a:noFill/>
        </p:spPr>
        <p:txBody>
          <a:bodyPr wrap="square" rtlCol="0">
            <a:spAutoFit/>
          </a:bodyPr>
          <a:lstStyle/>
          <a:p>
            <a:r>
              <a:rPr lang="de-DE" sz="800" dirty="0">
                <a:latin typeface="Arial" charset="0"/>
                <a:ea typeface="Arial" charset="0"/>
                <a:cs typeface="Arial" charset="0"/>
              </a:rPr>
              <a:t>ADTV</a:t>
            </a:r>
            <a:endParaRPr lang="de-DE" sz="800" dirty="0"/>
          </a:p>
        </p:txBody>
      </p:sp>
      <p:sp>
        <p:nvSpPr>
          <p:cNvPr id="48" name="Rechteck 47">
            <a:extLst>
              <a:ext uri="{FF2B5EF4-FFF2-40B4-BE49-F238E27FC236}">
                <a16:creationId xmlns:a16="http://schemas.microsoft.com/office/drawing/2014/main" id="{989B90CD-B6FB-C9F7-5559-EC1B2BFC002A}"/>
              </a:ext>
            </a:extLst>
          </p:cNvPr>
          <p:cNvSpPr/>
          <p:nvPr/>
        </p:nvSpPr>
        <p:spPr>
          <a:xfrm>
            <a:off x="9169630" y="2813633"/>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49" name="Textfeld 48"/>
          <p:cNvSpPr txBox="1"/>
          <p:nvPr/>
        </p:nvSpPr>
        <p:spPr>
          <a:xfrm>
            <a:off x="9316074" y="2780973"/>
            <a:ext cx="682390" cy="215444"/>
          </a:xfrm>
          <a:prstGeom prst="rect">
            <a:avLst/>
          </a:prstGeom>
          <a:noFill/>
        </p:spPr>
        <p:txBody>
          <a:bodyPr wrap="square" rtlCol="0">
            <a:spAutoFit/>
          </a:bodyPr>
          <a:lstStyle/>
          <a:p>
            <a:r>
              <a:rPr lang="de-DE" sz="800" dirty="0">
                <a:latin typeface="Arial" charset="0"/>
                <a:ea typeface="Arial" charset="0"/>
                <a:cs typeface="Arial" charset="0"/>
              </a:rPr>
              <a:t>Print</a:t>
            </a:r>
            <a:endParaRPr lang="de-DE" sz="800" dirty="0"/>
          </a:p>
        </p:txBody>
      </p:sp>
      <p:sp>
        <p:nvSpPr>
          <p:cNvPr id="50" name="Rechteck 49">
            <a:extLst>
              <a:ext uri="{FF2B5EF4-FFF2-40B4-BE49-F238E27FC236}">
                <a16:creationId xmlns:a16="http://schemas.microsoft.com/office/drawing/2014/main" id="{989B90CD-B6FB-C9F7-5559-EC1B2BFC002A}"/>
              </a:ext>
            </a:extLst>
          </p:cNvPr>
          <p:cNvSpPr/>
          <p:nvPr/>
        </p:nvSpPr>
        <p:spPr>
          <a:xfrm>
            <a:off x="9177097" y="3068365"/>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51" name="Textfeld 50"/>
          <p:cNvSpPr txBox="1"/>
          <p:nvPr/>
        </p:nvSpPr>
        <p:spPr>
          <a:xfrm>
            <a:off x="9323541" y="3035705"/>
            <a:ext cx="682390" cy="215444"/>
          </a:xfrm>
          <a:prstGeom prst="rect">
            <a:avLst/>
          </a:prstGeom>
          <a:noFill/>
        </p:spPr>
        <p:txBody>
          <a:bodyPr wrap="square" rtlCol="0">
            <a:spAutoFit/>
          </a:bodyPr>
          <a:lstStyle/>
          <a:p>
            <a:r>
              <a:rPr lang="de-DE" sz="800" dirty="0">
                <a:latin typeface="Arial" charset="0"/>
                <a:ea typeface="Arial" charset="0"/>
                <a:cs typeface="Arial" charset="0"/>
              </a:rPr>
              <a:t>Funk</a:t>
            </a:r>
            <a:endParaRPr lang="de-DE" sz="800" dirty="0"/>
          </a:p>
        </p:txBody>
      </p:sp>
      <p:sp>
        <p:nvSpPr>
          <p:cNvPr id="52" name="Rechteck 51">
            <a:extLst>
              <a:ext uri="{FF2B5EF4-FFF2-40B4-BE49-F238E27FC236}">
                <a16:creationId xmlns:a16="http://schemas.microsoft.com/office/drawing/2014/main" id="{989B90CD-B6FB-C9F7-5559-EC1B2BFC002A}"/>
              </a:ext>
            </a:extLst>
          </p:cNvPr>
          <p:cNvSpPr/>
          <p:nvPr/>
        </p:nvSpPr>
        <p:spPr>
          <a:xfrm>
            <a:off x="9173484" y="3326001"/>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53" name="Textfeld 52"/>
          <p:cNvSpPr txBox="1"/>
          <p:nvPr/>
        </p:nvSpPr>
        <p:spPr>
          <a:xfrm>
            <a:off x="9319927" y="3293341"/>
            <a:ext cx="780999" cy="215444"/>
          </a:xfrm>
          <a:prstGeom prst="rect">
            <a:avLst/>
          </a:prstGeom>
          <a:noFill/>
        </p:spPr>
        <p:txBody>
          <a:bodyPr wrap="square" rtlCol="0">
            <a:spAutoFit/>
          </a:bodyPr>
          <a:lstStyle/>
          <a:p>
            <a:r>
              <a:rPr lang="de-DE" sz="800" dirty="0">
                <a:latin typeface="Arial" charset="0"/>
                <a:ea typeface="Arial" charset="0"/>
                <a:cs typeface="Arial" charset="0"/>
              </a:rPr>
              <a:t>OOH</a:t>
            </a:r>
            <a:endParaRPr lang="de-DE" sz="800" dirty="0"/>
          </a:p>
        </p:txBody>
      </p:sp>
      <p:sp>
        <p:nvSpPr>
          <p:cNvPr id="54" name="Rechteck 53">
            <a:extLst>
              <a:ext uri="{FF2B5EF4-FFF2-40B4-BE49-F238E27FC236}">
                <a16:creationId xmlns:a16="http://schemas.microsoft.com/office/drawing/2014/main" id="{989B90CD-B6FB-C9F7-5559-EC1B2BFC002A}"/>
              </a:ext>
            </a:extLst>
          </p:cNvPr>
          <p:cNvSpPr/>
          <p:nvPr/>
        </p:nvSpPr>
        <p:spPr>
          <a:xfrm>
            <a:off x="10063057" y="2338126"/>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55" name="Textfeld 54"/>
          <p:cNvSpPr txBox="1"/>
          <p:nvPr/>
        </p:nvSpPr>
        <p:spPr>
          <a:xfrm>
            <a:off x="10209500" y="2299046"/>
            <a:ext cx="780999" cy="215444"/>
          </a:xfrm>
          <a:prstGeom prst="rect">
            <a:avLst/>
          </a:prstGeom>
          <a:noFill/>
        </p:spPr>
        <p:txBody>
          <a:bodyPr wrap="square" rtlCol="0">
            <a:spAutoFit/>
          </a:bodyPr>
          <a:lstStyle/>
          <a:p>
            <a:r>
              <a:rPr lang="de-DE" sz="800" dirty="0">
                <a:latin typeface="Arial" charset="0"/>
                <a:ea typeface="Arial" charset="0"/>
                <a:cs typeface="Arial" charset="0"/>
              </a:rPr>
              <a:t>Digital</a:t>
            </a:r>
            <a:endParaRPr lang="de-DE" sz="800" dirty="0"/>
          </a:p>
        </p:txBody>
      </p:sp>
      <p:sp>
        <p:nvSpPr>
          <p:cNvPr id="56" name="Rechteck 55">
            <a:extLst>
              <a:ext uri="{FF2B5EF4-FFF2-40B4-BE49-F238E27FC236}">
                <a16:creationId xmlns:a16="http://schemas.microsoft.com/office/drawing/2014/main" id="{989B90CD-B6FB-C9F7-5559-EC1B2BFC002A}"/>
              </a:ext>
            </a:extLst>
          </p:cNvPr>
          <p:cNvSpPr/>
          <p:nvPr/>
        </p:nvSpPr>
        <p:spPr>
          <a:xfrm>
            <a:off x="10067454" y="2563706"/>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57" name="Textfeld 56"/>
          <p:cNvSpPr txBox="1"/>
          <p:nvPr/>
        </p:nvSpPr>
        <p:spPr>
          <a:xfrm>
            <a:off x="10216966" y="2530080"/>
            <a:ext cx="1418953" cy="215444"/>
          </a:xfrm>
          <a:prstGeom prst="rect">
            <a:avLst/>
          </a:prstGeom>
          <a:noFill/>
        </p:spPr>
        <p:txBody>
          <a:bodyPr wrap="square" rtlCol="0">
            <a:spAutoFit/>
          </a:bodyPr>
          <a:lstStyle/>
          <a:p>
            <a:r>
              <a:rPr lang="de-DE" sz="800" dirty="0" err="1">
                <a:latin typeface="Arial" charset="0"/>
                <a:ea typeface="Arial" charset="0"/>
                <a:cs typeface="Arial" charset="0"/>
              </a:rPr>
              <a:t>Social</a:t>
            </a:r>
            <a:r>
              <a:rPr lang="de-DE" sz="800" dirty="0">
                <a:latin typeface="Arial" charset="0"/>
                <a:ea typeface="Arial" charset="0"/>
                <a:cs typeface="Arial" charset="0"/>
              </a:rPr>
              <a:t> Media</a:t>
            </a:r>
            <a:endParaRPr lang="de-DE" sz="800" dirty="0"/>
          </a:p>
        </p:txBody>
      </p:sp>
      <p:sp>
        <p:nvSpPr>
          <p:cNvPr id="58" name="Rechteck 57">
            <a:extLst>
              <a:ext uri="{FF2B5EF4-FFF2-40B4-BE49-F238E27FC236}">
                <a16:creationId xmlns:a16="http://schemas.microsoft.com/office/drawing/2014/main" id="{989B90CD-B6FB-C9F7-5559-EC1B2BFC002A}"/>
              </a:ext>
            </a:extLst>
          </p:cNvPr>
          <p:cNvSpPr/>
          <p:nvPr/>
        </p:nvSpPr>
        <p:spPr>
          <a:xfrm>
            <a:off x="10058882" y="2813633"/>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59" name="Textfeld 58"/>
          <p:cNvSpPr txBox="1"/>
          <p:nvPr/>
        </p:nvSpPr>
        <p:spPr>
          <a:xfrm>
            <a:off x="10209500" y="2789286"/>
            <a:ext cx="1418953" cy="215444"/>
          </a:xfrm>
          <a:prstGeom prst="rect">
            <a:avLst/>
          </a:prstGeom>
          <a:noFill/>
        </p:spPr>
        <p:txBody>
          <a:bodyPr wrap="square" rtlCol="0">
            <a:spAutoFit/>
          </a:bodyPr>
          <a:lstStyle/>
          <a:p>
            <a:r>
              <a:rPr lang="de-DE" sz="800" dirty="0" err="1">
                <a:latin typeface="Arial" charset="0"/>
                <a:ea typeface="Arial" charset="0"/>
                <a:cs typeface="Arial" charset="0"/>
              </a:rPr>
              <a:t>Influencer</a:t>
            </a:r>
            <a:r>
              <a:rPr lang="de-DE" sz="800" dirty="0">
                <a:latin typeface="Arial" charset="0"/>
                <a:ea typeface="Arial" charset="0"/>
                <a:cs typeface="Arial" charset="0"/>
              </a:rPr>
              <a:t> / </a:t>
            </a:r>
            <a:r>
              <a:rPr lang="de-DE" sz="800" dirty="0" err="1">
                <a:latin typeface="Arial" charset="0"/>
                <a:ea typeface="Arial" charset="0"/>
                <a:cs typeface="Arial" charset="0"/>
              </a:rPr>
              <a:t>Spokesperson</a:t>
            </a:r>
            <a:endParaRPr lang="de-DE" sz="800" dirty="0"/>
          </a:p>
        </p:txBody>
      </p:sp>
      <p:sp>
        <p:nvSpPr>
          <p:cNvPr id="60" name="Rechteck 59">
            <a:extLst>
              <a:ext uri="{FF2B5EF4-FFF2-40B4-BE49-F238E27FC236}">
                <a16:creationId xmlns:a16="http://schemas.microsoft.com/office/drawing/2014/main" id="{989B90CD-B6FB-C9F7-5559-EC1B2BFC002A}"/>
              </a:ext>
            </a:extLst>
          </p:cNvPr>
          <p:cNvSpPr/>
          <p:nvPr/>
        </p:nvSpPr>
        <p:spPr>
          <a:xfrm>
            <a:off x="10063055" y="3068365"/>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61" name="Textfeld 60"/>
          <p:cNvSpPr txBox="1"/>
          <p:nvPr/>
        </p:nvSpPr>
        <p:spPr>
          <a:xfrm>
            <a:off x="10209500" y="3035705"/>
            <a:ext cx="1418953" cy="215444"/>
          </a:xfrm>
          <a:prstGeom prst="rect">
            <a:avLst/>
          </a:prstGeom>
          <a:noFill/>
        </p:spPr>
        <p:txBody>
          <a:bodyPr wrap="square" rtlCol="0">
            <a:spAutoFit/>
          </a:bodyPr>
          <a:lstStyle/>
          <a:p>
            <a:r>
              <a:rPr lang="de-DE" sz="800" dirty="0">
                <a:latin typeface="Arial" charset="0"/>
                <a:ea typeface="Arial" charset="0"/>
                <a:cs typeface="Arial" charset="0"/>
              </a:rPr>
              <a:t>Andere</a:t>
            </a:r>
            <a:endParaRPr lang="de-DE" sz="800" dirty="0"/>
          </a:p>
        </p:txBody>
      </p:sp>
      <p:sp>
        <p:nvSpPr>
          <p:cNvPr id="62" name="Textfeld 61"/>
          <p:cNvSpPr txBox="1"/>
          <p:nvPr/>
        </p:nvSpPr>
        <p:spPr>
          <a:xfrm>
            <a:off x="7137747" y="1739338"/>
            <a:ext cx="1403741" cy="215444"/>
          </a:xfrm>
          <a:prstGeom prst="rect">
            <a:avLst/>
          </a:prstGeom>
          <a:noFill/>
        </p:spPr>
        <p:txBody>
          <a:bodyPr wrap="square" rtlCol="0">
            <a:spAutoFit/>
          </a:bodyPr>
          <a:lstStyle/>
          <a:p>
            <a:r>
              <a:rPr lang="de-DE" sz="800" b="1" dirty="0">
                <a:latin typeface="Arial" charset="0"/>
                <a:ea typeface="Arial" charset="0"/>
                <a:cs typeface="Arial" charset="0"/>
              </a:rPr>
              <a:t>Markenkommunikation</a:t>
            </a:r>
            <a:endParaRPr lang="de-DE" sz="800" b="1" dirty="0"/>
          </a:p>
        </p:txBody>
      </p:sp>
      <p:sp>
        <p:nvSpPr>
          <p:cNvPr id="63" name="Rechteck 62">
            <a:extLst>
              <a:ext uri="{FF2B5EF4-FFF2-40B4-BE49-F238E27FC236}">
                <a16:creationId xmlns:a16="http://schemas.microsoft.com/office/drawing/2014/main" id="{989B90CD-B6FB-C9F7-5559-EC1B2BFC002A}"/>
              </a:ext>
            </a:extLst>
          </p:cNvPr>
          <p:cNvSpPr/>
          <p:nvPr/>
        </p:nvSpPr>
        <p:spPr>
          <a:xfrm>
            <a:off x="7240529" y="3714670"/>
            <a:ext cx="1852266" cy="295850"/>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err="1">
                <a:solidFill>
                  <a:schemeClr val="tx1"/>
                </a:solidFill>
                <a:latin typeface="Arial" charset="0"/>
                <a:ea typeface="Arial" charset="0"/>
                <a:cs typeface="Arial" charset="0"/>
              </a:rPr>
              <a:t>xx.xx</a:t>
            </a:r>
            <a:r>
              <a:rPr lang="de-DE" sz="1000" dirty="0">
                <a:solidFill>
                  <a:schemeClr val="tx1"/>
                </a:solidFill>
                <a:latin typeface="Arial" charset="0"/>
                <a:ea typeface="Arial" charset="0"/>
                <a:cs typeface="Arial" charset="0"/>
              </a:rPr>
              <a:t>.- </a:t>
            </a:r>
            <a:r>
              <a:rPr lang="de-DE" sz="1000" dirty="0" err="1">
                <a:solidFill>
                  <a:schemeClr val="tx1"/>
                </a:solidFill>
                <a:latin typeface="Arial" charset="0"/>
                <a:ea typeface="Arial" charset="0"/>
                <a:cs typeface="Arial" charset="0"/>
              </a:rPr>
              <a:t>xx.xx.xxxx</a:t>
            </a:r>
            <a:endParaRPr lang="de-DE" sz="1000" dirty="0">
              <a:solidFill>
                <a:schemeClr val="tx1"/>
              </a:solidFill>
              <a:latin typeface="Arial" charset="0"/>
              <a:ea typeface="Arial" charset="0"/>
              <a:cs typeface="Arial" charset="0"/>
            </a:endParaRPr>
          </a:p>
        </p:txBody>
      </p:sp>
      <p:sp>
        <p:nvSpPr>
          <p:cNvPr id="64" name="Textfeld 63"/>
          <p:cNvSpPr txBox="1"/>
          <p:nvPr/>
        </p:nvSpPr>
        <p:spPr>
          <a:xfrm>
            <a:off x="9092795" y="3750242"/>
            <a:ext cx="2377873" cy="215444"/>
          </a:xfrm>
          <a:prstGeom prst="rect">
            <a:avLst/>
          </a:prstGeom>
          <a:noFill/>
        </p:spPr>
        <p:txBody>
          <a:bodyPr wrap="square" rtlCol="0">
            <a:spAutoFit/>
          </a:bodyPr>
          <a:lstStyle/>
          <a:p>
            <a:r>
              <a:rPr lang="de-DE" sz="800">
                <a:latin typeface="Arial" charset="0"/>
                <a:ea typeface="Arial" charset="0"/>
                <a:cs typeface="Arial" charset="0"/>
              </a:rPr>
              <a:t>BA-Promotion</a:t>
            </a:r>
            <a:endParaRPr lang="de-DE" sz="800" dirty="0"/>
          </a:p>
        </p:txBody>
      </p:sp>
      <p:sp>
        <p:nvSpPr>
          <p:cNvPr id="65" name="Textfeld 64"/>
          <p:cNvSpPr txBox="1"/>
          <p:nvPr/>
        </p:nvSpPr>
        <p:spPr>
          <a:xfrm>
            <a:off x="7148380" y="3506067"/>
            <a:ext cx="1403741" cy="215444"/>
          </a:xfrm>
          <a:prstGeom prst="rect">
            <a:avLst/>
          </a:prstGeom>
          <a:noFill/>
        </p:spPr>
        <p:txBody>
          <a:bodyPr wrap="square" rtlCol="0">
            <a:spAutoFit/>
          </a:bodyPr>
          <a:lstStyle/>
          <a:p>
            <a:r>
              <a:rPr lang="de-DE" sz="800" b="1" dirty="0">
                <a:latin typeface="Arial" charset="0"/>
                <a:ea typeface="Arial" charset="0"/>
                <a:cs typeface="Arial" charset="0"/>
              </a:rPr>
              <a:t>YBPN</a:t>
            </a:r>
            <a:endParaRPr lang="de-DE" sz="800" b="1" dirty="0"/>
          </a:p>
        </p:txBody>
      </p:sp>
      <p:sp>
        <p:nvSpPr>
          <p:cNvPr id="66" name="Rechteck 65">
            <a:extLst>
              <a:ext uri="{FF2B5EF4-FFF2-40B4-BE49-F238E27FC236}">
                <a16:creationId xmlns:a16="http://schemas.microsoft.com/office/drawing/2014/main" id="{989B90CD-B6FB-C9F7-5559-EC1B2BFC002A}"/>
              </a:ext>
            </a:extLst>
          </p:cNvPr>
          <p:cNvSpPr/>
          <p:nvPr/>
        </p:nvSpPr>
        <p:spPr>
          <a:xfrm>
            <a:off x="9169630" y="4073197"/>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67" name="Textfeld 66"/>
          <p:cNvSpPr txBox="1"/>
          <p:nvPr/>
        </p:nvSpPr>
        <p:spPr>
          <a:xfrm>
            <a:off x="9316073" y="4040537"/>
            <a:ext cx="1674425" cy="215444"/>
          </a:xfrm>
          <a:prstGeom prst="rect">
            <a:avLst/>
          </a:prstGeom>
          <a:noFill/>
        </p:spPr>
        <p:txBody>
          <a:bodyPr wrap="square" rtlCol="0">
            <a:spAutoFit/>
          </a:bodyPr>
          <a:lstStyle/>
          <a:p>
            <a:r>
              <a:rPr lang="de-DE" sz="800" dirty="0">
                <a:latin typeface="Arial" charset="0"/>
                <a:ea typeface="Arial" charset="0"/>
                <a:cs typeface="Arial" charset="0"/>
              </a:rPr>
              <a:t>Mediapromotion </a:t>
            </a:r>
            <a:r>
              <a:rPr lang="de-DE" sz="800">
                <a:latin typeface="Arial" charset="0"/>
                <a:ea typeface="Arial" charset="0"/>
                <a:cs typeface="Arial" charset="0"/>
              </a:rPr>
              <a:t>ohne Mailing</a:t>
            </a:r>
            <a:endParaRPr lang="de-DE" sz="800" dirty="0"/>
          </a:p>
        </p:txBody>
      </p:sp>
      <p:sp>
        <p:nvSpPr>
          <p:cNvPr id="68" name="Rechteck 67">
            <a:extLst>
              <a:ext uri="{FF2B5EF4-FFF2-40B4-BE49-F238E27FC236}">
                <a16:creationId xmlns:a16="http://schemas.microsoft.com/office/drawing/2014/main" id="{989B90CD-B6FB-C9F7-5559-EC1B2BFC002A}"/>
              </a:ext>
            </a:extLst>
          </p:cNvPr>
          <p:cNvSpPr/>
          <p:nvPr/>
        </p:nvSpPr>
        <p:spPr>
          <a:xfrm>
            <a:off x="9169630" y="4295270"/>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69" name="Textfeld 68"/>
          <p:cNvSpPr txBox="1"/>
          <p:nvPr/>
        </p:nvSpPr>
        <p:spPr>
          <a:xfrm>
            <a:off x="9316073" y="4262610"/>
            <a:ext cx="1674425" cy="215444"/>
          </a:xfrm>
          <a:prstGeom prst="rect">
            <a:avLst/>
          </a:prstGeom>
          <a:noFill/>
        </p:spPr>
        <p:txBody>
          <a:bodyPr wrap="square" rtlCol="0">
            <a:spAutoFit/>
          </a:bodyPr>
          <a:lstStyle/>
          <a:p>
            <a:r>
              <a:rPr lang="de-DE" sz="800" dirty="0">
                <a:latin typeface="Arial" charset="0"/>
                <a:ea typeface="Arial" charset="0"/>
                <a:cs typeface="Arial" charset="0"/>
              </a:rPr>
              <a:t>BA-Promotion mit Mailing</a:t>
            </a:r>
            <a:endParaRPr lang="de-DE" sz="800" dirty="0"/>
          </a:p>
        </p:txBody>
      </p:sp>
      <p:sp>
        <p:nvSpPr>
          <p:cNvPr id="70" name="Rechteck 69">
            <a:extLst>
              <a:ext uri="{FF2B5EF4-FFF2-40B4-BE49-F238E27FC236}">
                <a16:creationId xmlns:a16="http://schemas.microsoft.com/office/drawing/2014/main" id="{989B90CD-B6FB-C9F7-5559-EC1B2BFC002A}"/>
              </a:ext>
            </a:extLst>
          </p:cNvPr>
          <p:cNvSpPr/>
          <p:nvPr/>
        </p:nvSpPr>
        <p:spPr>
          <a:xfrm>
            <a:off x="9169630" y="4541638"/>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71" name="Textfeld 70"/>
          <p:cNvSpPr txBox="1"/>
          <p:nvPr/>
        </p:nvSpPr>
        <p:spPr>
          <a:xfrm>
            <a:off x="9316073" y="4508978"/>
            <a:ext cx="1674425" cy="215444"/>
          </a:xfrm>
          <a:prstGeom prst="rect">
            <a:avLst/>
          </a:prstGeom>
          <a:noFill/>
        </p:spPr>
        <p:txBody>
          <a:bodyPr wrap="square" rtlCol="0">
            <a:spAutoFit/>
          </a:bodyPr>
          <a:lstStyle/>
          <a:p>
            <a:r>
              <a:rPr lang="de-DE" sz="800" dirty="0">
                <a:latin typeface="Arial" charset="0"/>
                <a:ea typeface="Arial" charset="0"/>
                <a:cs typeface="Arial" charset="0"/>
              </a:rPr>
              <a:t>BA Premium Mailing</a:t>
            </a:r>
            <a:endParaRPr lang="de-DE" sz="800" dirty="0"/>
          </a:p>
        </p:txBody>
      </p:sp>
      <p:sp>
        <p:nvSpPr>
          <p:cNvPr id="74" name="Textfeld 73"/>
          <p:cNvSpPr txBox="1"/>
          <p:nvPr/>
        </p:nvSpPr>
        <p:spPr>
          <a:xfrm>
            <a:off x="7158426" y="4727478"/>
            <a:ext cx="1403741" cy="215444"/>
          </a:xfrm>
          <a:prstGeom prst="rect">
            <a:avLst/>
          </a:prstGeom>
          <a:noFill/>
        </p:spPr>
        <p:txBody>
          <a:bodyPr wrap="square" rtlCol="0">
            <a:spAutoFit/>
          </a:bodyPr>
          <a:lstStyle/>
          <a:p>
            <a:r>
              <a:rPr lang="de-DE" sz="800" b="1" dirty="0">
                <a:latin typeface="Arial" charset="0"/>
                <a:ea typeface="Arial" charset="0"/>
                <a:cs typeface="Arial" charset="0"/>
              </a:rPr>
              <a:t>Pieper Marketing Mix</a:t>
            </a:r>
            <a:endParaRPr lang="de-DE" sz="800" b="1" dirty="0"/>
          </a:p>
        </p:txBody>
      </p:sp>
      <p:sp>
        <p:nvSpPr>
          <p:cNvPr id="104" name="Textfeld 103"/>
          <p:cNvSpPr txBox="1"/>
          <p:nvPr/>
        </p:nvSpPr>
        <p:spPr>
          <a:xfrm>
            <a:off x="9065949" y="4930649"/>
            <a:ext cx="1262243" cy="215444"/>
          </a:xfrm>
          <a:prstGeom prst="rect">
            <a:avLst/>
          </a:prstGeom>
          <a:noFill/>
        </p:spPr>
        <p:txBody>
          <a:bodyPr wrap="square" rtlCol="0">
            <a:spAutoFit/>
          </a:bodyPr>
          <a:lstStyle/>
          <a:p>
            <a:r>
              <a:rPr lang="de-DE" sz="800" dirty="0">
                <a:latin typeface="Arial" charset="0"/>
                <a:ea typeface="Arial" charset="0"/>
                <a:cs typeface="Arial" charset="0"/>
              </a:rPr>
              <a:t>Digital</a:t>
            </a:r>
            <a:endParaRPr lang="de-DE" sz="800" dirty="0"/>
          </a:p>
        </p:txBody>
      </p:sp>
      <p:sp>
        <p:nvSpPr>
          <p:cNvPr id="105" name="Rechteck 104">
            <a:extLst>
              <a:ext uri="{FF2B5EF4-FFF2-40B4-BE49-F238E27FC236}">
                <a16:creationId xmlns:a16="http://schemas.microsoft.com/office/drawing/2014/main" id="{989B90CD-B6FB-C9F7-5559-EC1B2BFC002A}"/>
              </a:ext>
            </a:extLst>
          </p:cNvPr>
          <p:cNvSpPr/>
          <p:nvPr/>
        </p:nvSpPr>
        <p:spPr>
          <a:xfrm>
            <a:off x="9161266" y="5131569"/>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a:solidFill>
                  <a:schemeClr val="tx1"/>
                </a:solidFill>
                <a:latin typeface="Arial" charset="0"/>
                <a:ea typeface="Arial" charset="0"/>
                <a:cs typeface="Arial" charset="0"/>
              </a:rPr>
              <a:t>X</a:t>
            </a:r>
          </a:p>
        </p:txBody>
      </p:sp>
      <p:sp>
        <p:nvSpPr>
          <p:cNvPr id="106" name="Textfeld 105"/>
          <p:cNvSpPr txBox="1"/>
          <p:nvPr/>
        </p:nvSpPr>
        <p:spPr>
          <a:xfrm>
            <a:off x="9307709" y="5092489"/>
            <a:ext cx="935693" cy="215444"/>
          </a:xfrm>
          <a:prstGeom prst="rect">
            <a:avLst/>
          </a:prstGeom>
          <a:noFill/>
        </p:spPr>
        <p:txBody>
          <a:bodyPr wrap="square" rtlCol="0">
            <a:spAutoFit/>
          </a:bodyPr>
          <a:lstStyle/>
          <a:p>
            <a:r>
              <a:rPr lang="de-DE" sz="800" dirty="0" err="1">
                <a:latin typeface="Arial" charset="0"/>
                <a:ea typeface="Arial" charset="0"/>
                <a:cs typeface="Arial" charset="0"/>
              </a:rPr>
              <a:t>Promotionfläche</a:t>
            </a:r>
            <a:endParaRPr lang="de-DE" sz="800" dirty="0"/>
          </a:p>
        </p:txBody>
      </p:sp>
      <p:sp>
        <p:nvSpPr>
          <p:cNvPr id="107" name="Rechteck 106">
            <a:extLst>
              <a:ext uri="{FF2B5EF4-FFF2-40B4-BE49-F238E27FC236}">
                <a16:creationId xmlns:a16="http://schemas.microsoft.com/office/drawing/2014/main" id="{989B90CD-B6FB-C9F7-5559-EC1B2BFC002A}"/>
              </a:ext>
            </a:extLst>
          </p:cNvPr>
          <p:cNvSpPr/>
          <p:nvPr/>
        </p:nvSpPr>
        <p:spPr>
          <a:xfrm>
            <a:off x="9150741" y="5364289"/>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108" name="Textfeld 107"/>
          <p:cNvSpPr txBox="1"/>
          <p:nvPr/>
        </p:nvSpPr>
        <p:spPr>
          <a:xfrm>
            <a:off x="9315175" y="5323523"/>
            <a:ext cx="1418953" cy="215444"/>
          </a:xfrm>
          <a:prstGeom prst="rect">
            <a:avLst/>
          </a:prstGeom>
          <a:noFill/>
        </p:spPr>
        <p:txBody>
          <a:bodyPr wrap="square" rtlCol="0">
            <a:spAutoFit/>
          </a:bodyPr>
          <a:lstStyle/>
          <a:p>
            <a:r>
              <a:rPr lang="de-DE" sz="800" dirty="0">
                <a:latin typeface="Arial" charset="0"/>
                <a:ea typeface="Arial" charset="0"/>
                <a:cs typeface="Arial" charset="0"/>
              </a:rPr>
              <a:t>Andere </a:t>
            </a:r>
            <a:r>
              <a:rPr lang="de-DE" sz="800" dirty="0" err="1">
                <a:latin typeface="Arial" charset="0"/>
                <a:ea typeface="Arial" charset="0"/>
                <a:cs typeface="Arial" charset="0"/>
              </a:rPr>
              <a:t>onsite</a:t>
            </a:r>
            <a:r>
              <a:rPr lang="de-DE" sz="800" dirty="0">
                <a:latin typeface="Arial" charset="0"/>
                <a:ea typeface="Arial" charset="0"/>
                <a:cs typeface="Arial" charset="0"/>
              </a:rPr>
              <a:t> Tools</a:t>
            </a:r>
            <a:endParaRPr lang="de-DE" sz="800" dirty="0"/>
          </a:p>
        </p:txBody>
      </p:sp>
      <p:sp>
        <p:nvSpPr>
          <p:cNvPr id="109" name="Rechteck 108">
            <a:extLst>
              <a:ext uri="{FF2B5EF4-FFF2-40B4-BE49-F238E27FC236}">
                <a16:creationId xmlns:a16="http://schemas.microsoft.com/office/drawing/2014/main" id="{989B90CD-B6FB-C9F7-5559-EC1B2BFC002A}"/>
              </a:ext>
            </a:extLst>
          </p:cNvPr>
          <p:cNvSpPr/>
          <p:nvPr/>
        </p:nvSpPr>
        <p:spPr>
          <a:xfrm>
            <a:off x="9157091" y="5607076"/>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a:solidFill>
                  <a:schemeClr val="tx1"/>
                </a:solidFill>
                <a:latin typeface="Arial" charset="0"/>
                <a:ea typeface="Arial" charset="0"/>
                <a:cs typeface="Arial" charset="0"/>
              </a:rPr>
              <a:t>X</a:t>
            </a:r>
          </a:p>
        </p:txBody>
      </p:sp>
      <p:sp>
        <p:nvSpPr>
          <p:cNvPr id="110" name="Textfeld 109"/>
          <p:cNvSpPr txBox="1"/>
          <p:nvPr/>
        </p:nvSpPr>
        <p:spPr>
          <a:xfrm>
            <a:off x="9307709" y="5582729"/>
            <a:ext cx="1418953" cy="215444"/>
          </a:xfrm>
          <a:prstGeom prst="rect">
            <a:avLst/>
          </a:prstGeom>
          <a:noFill/>
        </p:spPr>
        <p:txBody>
          <a:bodyPr wrap="square" rtlCol="0">
            <a:spAutoFit/>
          </a:bodyPr>
          <a:lstStyle/>
          <a:p>
            <a:r>
              <a:rPr lang="de-DE" sz="800" dirty="0">
                <a:latin typeface="Arial" charset="0"/>
                <a:ea typeface="Arial" charset="0"/>
                <a:cs typeface="Arial" charset="0"/>
              </a:rPr>
              <a:t>Newsletter</a:t>
            </a:r>
            <a:endParaRPr lang="de-DE" sz="800" dirty="0"/>
          </a:p>
        </p:txBody>
      </p:sp>
      <p:sp>
        <p:nvSpPr>
          <p:cNvPr id="111" name="Rechteck 110">
            <a:extLst>
              <a:ext uri="{FF2B5EF4-FFF2-40B4-BE49-F238E27FC236}">
                <a16:creationId xmlns:a16="http://schemas.microsoft.com/office/drawing/2014/main" id="{989B90CD-B6FB-C9F7-5559-EC1B2BFC002A}"/>
              </a:ext>
            </a:extLst>
          </p:cNvPr>
          <p:cNvSpPr/>
          <p:nvPr/>
        </p:nvSpPr>
        <p:spPr>
          <a:xfrm>
            <a:off x="9161264" y="5861808"/>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a:solidFill>
                  <a:schemeClr val="tx1"/>
                </a:solidFill>
                <a:latin typeface="Arial" charset="0"/>
                <a:ea typeface="Arial" charset="0"/>
                <a:cs typeface="Arial" charset="0"/>
              </a:rPr>
              <a:t>X</a:t>
            </a:r>
          </a:p>
        </p:txBody>
      </p:sp>
      <p:sp>
        <p:nvSpPr>
          <p:cNvPr id="112" name="Textfeld 111"/>
          <p:cNvSpPr txBox="1"/>
          <p:nvPr/>
        </p:nvSpPr>
        <p:spPr>
          <a:xfrm>
            <a:off x="9307709" y="5829148"/>
            <a:ext cx="1418953" cy="215444"/>
          </a:xfrm>
          <a:prstGeom prst="rect">
            <a:avLst/>
          </a:prstGeom>
          <a:noFill/>
        </p:spPr>
        <p:txBody>
          <a:bodyPr wrap="square" rtlCol="0">
            <a:spAutoFit/>
          </a:bodyPr>
          <a:lstStyle/>
          <a:p>
            <a:r>
              <a:rPr lang="de-DE" sz="800" dirty="0" err="1">
                <a:latin typeface="Arial" charset="0"/>
                <a:ea typeface="Arial" charset="0"/>
                <a:cs typeface="Arial" charset="0"/>
              </a:rPr>
              <a:t>Social</a:t>
            </a:r>
            <a:r>
              <a:rPr lang="de-DE" sz="800" dirty="0">
                <a:latin typeface="Arial" charset="0"/>
                <a:ea typeface="Arial" charset="0"/>
                <a:cs typeface="Arial" charset="0"/>
              </a:rPr>
              <a:t> Media</a:t>
            </a:r>
            <a:endParaRPr lang="de-DE" sz="800" dirty="0"/>
          </a:p>
        </p:txBody>
      </p:sp>
      <p:sp>
        <p:nvSpPr>
          <p:cNvPr id="113" name="Textfeld 112"/>
          <p:cNvSpPr txBox="1"/>
          <p:nvPr/>
        </p:nvSpPr>
        <p:spPr>
          <a:xfrm>
            <a:off x="10435069" y="4925620"/>
            <a:ext cx="1262243" cy="215444"/>
          </a:xfrm>
          <a:prstGeom prst="rect">
            <a:avLst/>
          </a:prstGeom>
          <a:noFill/>
        </p:spPr>
        <p:txBody>
          <a:bodyPr wrap="square" rtlCol="0">
            <a:spAutoFit/>
          </a:bodyPr>
          <a:lstStyle/>
          <a:p>
            <a:r>
              <a:rPr lang="de-DE" sz="800" dirty="0">
                <a:latin typeface="Arial" charset="0"/>
                <a:ea typeface="Arial" charset="0"/>
                <a:cs typeface="Arial" charset="0"/>
              </a:rPr>
              <a:t>CRM</a:t>
            </a:r>
            <a:endParaRPr lang="de-DE" sz="800" dirty="0"/>
          </a:p>
        </p:txBody>
      </p:sp>
      <p:sp>
        <p:nvSpPr>
          <p:cNvPr id="114" name="Rechteck 113">
            <a:extLst>
              <a:ext uri="{FF2B5EF4-FFF2-40B4-BE49-F238E27FC236}">
                <a16:creationId xmlns:a16="http://schemas.microsoft.com/office/drawing/2014/main" id="{989B90CD-B6FB-C9F7-5559-EC1B2BFC002A}"/>
              </a:ext>
            </a:extLst>
          </p:cNvPr>
          <p:cNvSpPr/>
          <p:nvPr/>
        </p:nvSpPr>
        <p:spPr>
          <a:xfrm>
            <a:off x="10530386" y="5126540"/>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115" name="Textfeld 114"/>
          <p:cNvSpPr txBox="1"/>
          <p:nvPr/>
        </p:nvSpPr>
        <p:spPr>
          <a:xfrm>
            <a:off x="10676829" y="5087460"/>
            <a:ext cx="935693" cy="215444"/>
          </a:xfrm>
          <a:prstGeom prst="rect">
            <a:avLst/>
          </a:prstGeom>
          <a:noFill/>
        </p:spPr>
        <p:txBody>
          <a:bodyPr wrap="square" rtlCol="0">
            <a:spAutoFit/>
          </a:bodyPr>
          <a:lstStyle/>
          <a:p>
            <a:r>
              <a:rPr lang="de-DE" sz="800" dirty="0">
                <a:latin typeface="Arial" charset="0"/>
                <a:ea typeface="Arial" charset="0"/>
                <a:cs typeface="Arial" charset="0"/>
              </a:rPr>
              <a:t>Mailing</a:t>
            </a:r>
            <a:endParaRPr lang="de-DE" sz="800" dirty="0"/>
          </a:p>
        </p:txBody>
      </p:sp>
      <p:sp>
        <p:nvSpPr>
          <p:cNvPr id="116" name="Rechteck 115">
            <a:extLst>
              <a:ext uri="{FF2B5EF4-FFF2-40B4-BE49-F238E27FC236}">
                <a16:creationId xmlns:a16="http://schemas.microsoft.com/office/drawing/2014/main" id="{989B90CD-B6FB-C9F7-5559-EC1B2BFC002A}"/>
              </a:ext>
            </a:extLst>
          </p:cNvPr>
          <p:cNvSpPr/>
          <p:nvPr/>
        </p:nvSpPr>
        <p:spPr>
          <a:xfrm>
            <a:off x="10530385" y="5363526"/>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r>
              <a:rPr lang="de-DE" sz="1000" dirty="0">
                <a:solidFill>
                  <a:schemeClr val="tx1"/>
                </a:solidFill>
                <a:latin typeface="Arial" charset="0"/>
                <a:ea typeface="Arial" charset="0"/>
                <a:cs typeface="Arial" charset="0"/>
              </a:rPr>
              <a:t>X</a:t>
            </a:r>
          </a:p>
        </p:txBody>
      </p:sp>
      <p:sp>
        <p:nvSpPr>
          <p:cNvPr id="117" name="Textfeld 116"/>
          <p:cNvSpPr txBox="1"/>
          <p:nvPr/>
        </p:nvSpPr>
        <p:spPr>
          <a:xfrm>
            <a:off x="10671279" y="5333730"/>
            <a:ext cx="1418953" cy="215444"/>
          </a:xfrm>
          <a:prstGeom prst="rect">
            <a:avLst/>
          </a:prstGeom>
          <a:noFill/>
        </p:spPr>
        <p:txBody>
          <a:bodyPr wrap="square" rtlCol="0">
            <a:spAutoFit/>
          </a:bodyPr>
          <a:lstStyle/>
          <a:p>
            <a:r>
              <a:rPr lang="de-DE" sz="800" dirty="0">
                <a:latin typeface="Arial" charset="0"/>
                <a:ea typeface="Arial" charset="0"/>
                <a:cs typeface="Arial" charset="0"/>
              </a:rPr>
              <a:t>Beauty Booklet</a:t>
            </a:r>
            <a:endParaRPr lang="de-DE" sz="800" dirty="0"/>
          </a:p>
        </p:txBody>
      </p:sp>
      <p:sp>
        <p:nvSpPr>
          <p:cNvPr id="118" name="Rechteck 117">
            <a:extLst>
              <a:ext uri="{FF2B5EF4-FFF2-40B4-BE49-F238E27FC236}">
                <a16:creationId xmlns:a16="http://schemas.microsoft.com/office/drawing/2014/main" id="{989B90CD-B6FB-C9F7-5559-EC1B2BFC002A}"/>
              </a:ext>
            </a:extLst>
          </p:cNvPr>
          <p:cNvSpPr/>
          <p:nvPr/>
        </p:nvSpPr>
        <p:spPr>
          <a:xfrm>
            <a:off x="10534588" y="5721148"/>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119" name="Textfeld 118"/>
          <p:cNvSpPr txBox="1"/>
          <p:nvPr/>
        </p:nvSpPr>
        <p:spPr>
          <a:xfrm>
            <a:off x="10671279" y="5683934"/>
            <a:ext cx="941243" cy="215444"/>
          </a:xfrm>
          <a:prstGeom prst="rect">
            <a:avLst/>
          </a:prstGeom>
          <a:noFill/>
        </p:spPr>
        <p:txBody>
          <a:bodyPr wrap="square" rtlCol="0">
            <a:spAutoFit/>
          </a:bodyPr>
          <a:lstStyle/>
          <a:p>
            <a:r>
              <a:rPr lang="de-DE" sz="800">
                <a:latin typeface="Arial" charset="0"/>
                <a:ea typeface="Arial" charset="0"/>
                <a:cs typeface="Arial" charset="0"/>
              </a:rPr>
              <a:t>Pieper-Prospekt</a:t>
            </a:r>
            <a:endParaRPr lang="de-DE" sz="800" dirty="0"/>
          </a:p>
        </p:txBody>
      </p:sp>
      <p:sp>
        <p:nvSpPr>
          <p:cNvPr id="120" name="Textfeld 119"/>
          <p:cNvSpPr txBox="1"/>
          <p:nvPr/>
        </p:nvSpPr>
        <p:spPr>
          <a:xfrm>
            <a:off x="10435069" y="5518262"/>
            <a:ext cx="1262243" cy="215444"/>
          </a:xfrm>
          <a:prstGeom prst="rect">
            <a:avLst/>
          </a:prstGeom>
          <a:noFill/>
        </p:spPr>
        <p:txBody>
          <a:bodyPr wrap="square" rtlCol="0">
            <a:spAutoFit/>
          </a:bodyPr>
          <a:lstStyle/>
          <a:p>
            <a:r>
              <a:rPr lang="de-DE" sz="800" dirty="0">
                <a:latin typeface="Arial" charset="0"/>
                <a:ea typeface="Arial" charset="0"/>
                <a:cs typeface="Arial" charset="0"/>
              </a:rPr>
              <a:t>Print</a:t>
            </a:r>
            <a:endParaRPr lang="de-DE" sz="800" dirty="0"/>
          </a:p>
        </p:txBody>
      </p:sp>
      <p:sp>
        <p:nvSpPr>
          <p:cNvPr id="82" name="Rechteck 81">
            <a:extLst>
              <a:ext uri="{FF2B5EF4-FFF2-40B4-BE49-F238E27FC236}">
                <a16:creationId xmlns:a16="http://schemas.microsoft.com/office/drawing/2014/main" id="{989B90CD-B6FB-C9F7-5559-EC1B2BFC002A}"/>
              </a:ext>
            </a:extLst>
          </p:cNvPr>
          <p:cNvSpPr/>
          <p:nvPr/>
        </p:nvSpPr>
        <p:spPr>
          <a:xfrm>
            <a:off x="10534588" y="5965407"/>
            <a:ext cx="153911" cy="150125"/>
          </a:xfrm>
          <a:prstGeom prst="rect">
            <a:avLst/>
          </a:prstGeom>
          <a:solidFill>
            <a:schemeClr val="tx1">
              <a:alpha val="20000"/>
            </a:scheme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lIns="46800" rIns="46800" rtlCol="0" anchor="ctr" anchorCtr="0"/>
          <a:lstStyle/>
          <a:p>
            <a:pPr algn="ctr"/>
            <a:endParaRPr lang="de-DE" sz="1000" dirty="0">
              <a:solidFill>
                <a:schemeClr val="tx1"/>
              </a:solidFill>
              <a:latin typeface="Arial" charset="0"/>
              <a:ea typeface="Arial" charset="0"/>
              <a:cs typeface="Arial" charset="0"/>
            </a:endParaRPr>
          </a:p>
        </p:txBody>
      </p:sp>
      <p:sp>
        <p:nvSpPr>
          <p:cNvPr id="83" name="Textfeld 82"/>
          <p:cNvSpPr txBox="1"/>
          <p:nvPr/>
        </p:nvSpPr>
        <p:spPr>
          <a:xfrm>
            <a:off x="10671279" y="5928193"/>
            <a:ext cx="941243" cy="215444"/>
          </a:xfrm>
          <a:prstGeom prst="rect">
            <a:avLst/>
          </a:prstGeom>
          <a:noFill/>
        </p:spPr>
        <p:txBody>
          <a:bodyPr wrap="square" rtlCol="0">
            <a:spAutoFit/>
          </a:bodyPr>
          <a:lstStyle/>
          <a:p>
            <a:r>
              <a:rPr lang="de-DE" sz="800" dirty="0">
                <a:latin typeface="Arial" charset="0"/>
                <a:ea typeface="Arial" charset="0"/>
                <a:cs typeface="Arial" charset="0"/>
              </a:rPr>
              <a:t>Beauty-talk</a:t>
            </a:r>
            <a:endParaRPr lang="de-DE" sz="800" dirty="0"/>
          </a:p>
        </p:txBody>
      </p:sp>
      <p:pic>
        <p:nvPicPr>
          <p:cNvPr id="4" name="Imagen 3" descr="Botella de plástico con una etiqueta de color blanco&#10;&#10;Descripción generada automáticamente con confianza baja">
            <a:extLst>
              <a:ext uri="{FF2B5EF4-FFF2-40B4-BE49-F238E27FC236}">
                <a16:creationId xmlns:a16="http://schemas.microsoft.com/office/drawing/2014/main" id="{A7F08749-E32D-186B-4D3F-7C5C1D569D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995" y="966640"/>
            <a:ext cx="2509486" cy="2509486"/>
          </a:xfrm>
          <a:prstGeom prst="rect">
            <a:avLst/>
          </a:prstGeom>
        </p:spPr>
      </p:pic>
    </p:spTree>
    <p:extLst>
      <p:ext uri="{BB962C8B-B14F-4D97-AF65-F5344CB8AC3E}">
        <p14:creationId xmlns:p14="http://schemas.microsoft.com/office/powerpoint/2010/main" val="2009149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B5D0654-65DE-3D4C-B665-22C60F3501DD}"/>
              </a:ext>
            </a:extLst>
          </p:cNvPr>
          <p:cNvSpPr>
            <a:spLocks noGrp="1"/>
          </p:cNvSpPr>
          <p:nvPr>
            <p:ph type="sldNum" sz="quarter" idx="10"/>
          </p:nvPr>
        </p:nvSpPr>
        <p:spPr/>
        <p:txBody>
          <a:bodyPr/>
          <a:lstStyle/>
          <a:p>
            <a:r>
              <a:rPr lang="de-DE"/>
              <a:t>Seite </a:t>
            </a:r>
            <a:fld id="{28B2DC75-0B5D-9644-9A00-6C9501BDDF16}" type="slidenum">
              <a:rPr lang="de-DE" smtClean="0"/>
              <a:pPr/>
              <a:t>3</a:t>
            </a:fld>
            <a:endParaRPr lang="de-DE" dirty="0"/>
          </a:p>
        </p:txBody>
      </p:sp>
      <p:sp>
        <p:nvSpPr>
          <p:cNvPr id="3" name="Textplatzhalter 2">
            <a:extLst>
              <a:ext uri="{FF2B5EF4-FFF2-40B4-BE49-F238E27FC236}">
                <a16:creationId xmlns:a16="http://schemas.microsoft.com/office/drawing/2014/main" id="{AE488A9B-D22F-1C58-9CD5-BD9624B85608}"/>
              </a:ext>
            </a:extLst>
          </p:cNvPr>
          <p:cNvSpPr>
            <a:spLocks noGrp="1"/>
          </p:cNvSpPr>
          <p:nvPr>
            <p:ph type="body" sz="quarter" idx="11"/>
          </p:nvPr>
        </p:nvSpPr>
        <p:spPr/>
        <p:txBody>
          <a:bodyPr/>
          <a:lstStyle/>
          <a:p>
            <a:r>
              <a:rPr lang="de-DE" dirty="0"/>
              <a:t>MEDIAPLAN</a:t>
            </a:r>
          </a:p>
        </p:txBody>
      </p:sp>
    </p:spTree>
    <p:extLst>
      <p:ext uri="{BB962C8B-B14F-4D97-AF65-F5344CB8AC3E}">
        <p14:creationId xmlns:p14="http://schemas.microsoft.com/office/powerpoint/2010/main" val="20263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313048"/>
      </p:ext>
    </p:extLst>
  </p:cSld>
  <p:clrMapOvr>
    <a:masterClrMapping/>
  </p:clrMapOvr>
</p:sld>
</file>

<file path=ppt/theme/theme1.xml><?xml version="1.0" encoding="utf-8"?>
<a:theme xmlns:a="http://schemas.openxmlformats.org/drawingml/2006/main" name="Titel">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ctr">
          <a:defRPr sz="1100" b="1" i="0" spc="300"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gend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Inhaltsfolie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ontaktsei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Abschlus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TotalTime>
  <Words>272</Words>
  <Application>Microsoft Office PowerPoint</Application>
  <PresentationFormat>Panorámica</PresentationFormat>
  <Paragraphs>68</Paragraphs>
  <Slides>4</Slides>
  <Notes>0</Notes>
  <HiddenSlides>0</HiddenSlides>
  <MMClips>0</MMClips>
  <ScaleCrop>false</ScaleCrop>
  <HeadingPairs>
    <vt:vector size="6" baseType="variant">
      <vt:variant>
        <vt:lpstr>Fuentes usadas</vt:lpstr>
      </vt:variant>
      <vt:variant>
        <vt:i4>6</vt:i4>
      </vt:variant>
      <vt:variant>
        <vt:lpstr>Tema</vt:lpstr>
      </vt:variant>
      <vt:variant>
        <vt:i4>5</vt:i4>
      </vt:variant>
      <vt:variant>
        <vt:lpstr>Títulos de diapositiva</vt:lpstr>
      </vt:variant>
      <vt:variant>
        <vt:i4>4</vt:i4>
      </vt:variant>
    </vt:vector>
  </HeadingPairs>
  <TitlesOfParts>
    <vt:vector size="15" baseType="lpstr">
      <vt:lpstr>Arial</vt:lpstr>
      <vt:lpstr>Calibri</vt:lpstr>
      <vt:lpstr>Courier New</vt:lpstr>
      <vt:lpstr>Georgia</vt:lpstr>
      <vt:lpstr>Tahoma</vt:lpstr>
      <vt:lpstr>Times New Roman</vt:lpstr>
      <vt:lpstr>Titel</vt:lpstr>
      <vt:lpstr>Agenda</vt:lpstr>
      <vt:lpstr>2_Inhaltsfolien</vt:lpstr>
      <vt:lpstr>Kontaktseite</vt:lpstr>
      <vt:lpstr>Abschluss</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Anja Bierhenke</dc:creator>
  <cp:lastModifiedBy>María Aguirre de Cárcer</cp:lastModifiedBy>
  <cp:revision>666</cp:revision>
  <cp:lastPrinted>2021-10-12T08:01:43Z</cp:lastPrinted>
  <dcterms:created xsi:type="dcterms:W3CDTF">2019-01-03T07:40:27Z</dcterms:created>
  <dcterms:modified xsi:type="dcterms:W3CDTF">2024-02-13T08:25:31Z</dcterms:modified>
</cp:coreProperties>
</file>